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15"/>
  </p:notesMasterIdLst>
  <p:sldIdLst>
    <p:sldId id="256" r:id="rId2"/>
    <p:sldId id="260" r:id="rId3"/>
    <p:sldId id="261" r:id="rId4"/>
    <p:sldId id="263" r:id="rId5"/>
    <p:sldId id="264" r:id="rId6"/>
    <p:sldId id="267" r:id="rId7"/>
    <p:sldId id="296" r:id="rId8"/>
    <p:sldId id="297" r:id="rId9"/>
    <p:sldId id="299" r:id="rId10"/>
    <p:sldId id="298" r:id="rId11"/>
    <p:sldId id="300" r:id="rId12"/>
    <p:sldId id="302" r:id="rId13"/>
    <p:sldId id="274" r:id="rId14"/>
  </p:sldIdLst>
  <p:sldSz cx="9144000" cy="5143500" type="screen16x9"/>
  <p:notesSz cx="6858000" cy="9144000"/>
  <p:embeddedFontLst>
    <p:embeddedFont>
      <p:font typeface="Lora" pitchFamily="2" charset="0"/>
      <p:regular r:id="rId16"/>
      <p:bold r:id="rId17"/>
      <p:italic r:id="rId18"/>
      <p:boldItalic r:id="rId19"/>
    </p:embeddedFont>
    <p:embeddedFont>
      <p:font typeface="Quattrocento Sans" panose="020B060402020202020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A5B2040-0373-4AB5-8C16-54180E59C3D7}">
  <a:tblStyle styleId="{DA5B2040-0373-4AB5-8C16-54180E59C3D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D83C8C0-4F54-423C-8FE9-BE38F65F2308}"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50" d="100"/>
          <a:sy n="150" d="100"/>
        </p:scale>
        <p:origin x="47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0T08:49:32.334"/>
    </inkml:context>
    <inkml:brush xml:id="br0">
      <inkml:brushProperty name="width" value="0.35" units="cm"/>
      <inkml:brushProperty name="height" value="0.35" units="cm"/>
      <inkml:brushProperty name="color" value="#FFFFFF"/>
    </inkml:brush>
  </inkml:definitions>
  <inkml:trace contextRef="#ctx0" brushRef="#br0">452 1292 24575,'-55'16'0,"15"-12"0,1-2 0,-59-5 0,79 1 0,0 0 0,0-1 0,1-1 0,-1-1 0,1-1 0,0-1 0,-21-10 0,35 15 0,1-1 0,-1 0 0,1 0 0,0 1 0,0-2 0,0 1 0,0 0 0,0-1 0,1 1 0,-1-1 0,1 0 0,0 0 0,0 1 0,1-2 0,-1 1 0,1 0 0,0 0 0,0 0 0,-1-9 0,1-8 0,0-1 0,4-41 0,0 14 0,-2 37 0,0 0 0,1 0 0,1 1 0,0-1 0,0 1 0,1-1 0,0 1 0,1 0 0,1 1 0,0-1 0,8-11 0,15-29 0,-26 44 0,-1 0 0,0 0 0,0-1 0,0 0 0,-1 1 0,0-1 0,0 1 0,-1-14 0,-1 15 0,1 0 0,0 0 0,0 0 0,1 0 0,0 0 0,0 0 0,0 0 0,1 1 0,-1-1 0,2 0 0,-1 1 0,0-1 0,1 1 0,0 0 0,4-6 0,0 2 0,-2 0 0,1 0 0,-1 0 0,-1-1 0,0 0 0,0 0 0,-1 0 0,0-1 0,-1 1 0,0-1 0,-1 1 0,1-15 0,7-39 0,5 4 0,-2-2 0,-4 1 0,2-82 0,-9 113-89,-1 18-123,0-1-1,0 0 0,-1 1 0,0-1 1,-5-17-1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0T08:49:35.358"/>
    </inkml:context>
    <inkml:brush xml:id="br0">
      <inkml:brushProperty name="width" value="0.35" units="cm"/>
      <inkml:brushProperty name="height" value="0.35" units="cm"/>
      <inkml:brushProperty name="color" value="#FFFFFF"/>
    </inkml:brush>
  </inkml:definitions>
  <inkml:trace contextRef="#ctx0" brushRef="#br0">272 525 24575,'-4'4'0,"-1"0"0,0-1 0,0 0 0,0 0 0,0 0 0,-1-1 0,1 0 0,-1 0 0,-7 2 0,-24 4 0,27-6 0,1 0 0,0 0 0,0 1 0,0 0 0,-13 7 0,18-7 0,-46 20 0,48-22 0,0 0 0,0-1 0,0 1 0,0 0 0,0-1 0,0 0 0,0 1 0,-1-1 0,1 0 0,0 0 0,0 0 0,0-1 0,0 1 0,0 0 0,-1-1 0,1 1 0,0-1 0,0 0 0,0 0 0,0 1 0,-2-3 0,4 3 0,-1-1 0,1 0 0,-1 1 0,1-1 0,-1 0 0,1 1 0,-1-1 0,1 0 0,0 0 0,0 1 0,-1-1 0,1 0 0,0 0 0,0 0 0,0 1 0,0-1 0,0 0 0,0 0 0,0 0 0,0 0 0,0 1 0,0-1 0,0 0 0,1 0 0,-1 1 0,0-1 0,0 0 0,1 0 0,-1 1 0,1-1 0,-1 0 0,1 1 0,-1-1 0,1 0 0,-1 1 0,1-1 0,0 0 0,33-28 0,-17 14 0,-13 11 0,-1 1 0,1 0 0,0 0 0,0 0 0,0 1 0,0 0 0,0-1 0,0 1 0,1 1 0,-1-1 0,10-2 0,-10 4 0,-1-1 0,1 0 0,0 0 0,-1-1 0,1 1 0,0-1 0,-1 0 0,0 0 0,1 0 0,-1 0 0,0 0 0,0-1 0,0 1 0,0-1 0,-1 0 0,5-6 0,-4 4 0,-1 0 0,1 1 0,1-1 0,-1 1 0,1 0 0,-1 0 0,1 0 0,0 0 0,0 1 0,1-1 0,-1 1 0,1 0 0,0 1 0,7-4 0,-9 4 0,0 0 0,0-1 0,0 0 0,0 0 0,0 0 0,-1 0 0,1 0 0,-1-1 0,0 1 0,0-1 0,0 1 0,-1-1 0,1 0 0,-1 1 0,0-1 0,1-5 0,15-30 0,0 9 0,-1-1 0,20-55 0,-34 82 0,1 0 0,-1-1 0,1 1 0,0 0 0,1 0 0,-1 0 0,1 1 0,0-1 0,0 1 0,0 0 0,0 0 0,0 1 0,1-1 0,-1 1 0,8-3 0,34-24 0,-41 24 0,0-1 0,0 0 0,1 1 0,0-1 0,0 1 0,1 0 0,-1 1 0,1 0 0,0 0 0,1 0 0,-1 1 0,0 0 0,1 0 0,0 1 0,-1 0 0,16-2 0,-7 1-1365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0T08:49:47.209"/>
    </inkml:context>
    <inkml:brush xml:id="br0">
      <inkml:brushProperty name="width" value="0.35" units="cm"/>
      <inkml:brushProperty name="height" value="0.35" units="cm"/>
      <inkml:brushProperty name="color" value="#FFFFFF"/>
    </inkml:brush>
  </inkml:definitions>
  <inkml:trace contextRef="#ctx0" brushRef="#br0">358 864 24575,'-1'6'0,"-1"0"0,0 1 0,0-1 0,-1 0 0,0 0 0,0 0 0,0 0 0,-5 6 0,-5 11 0,-117 237 0,118-232 0,0-1 0,-7 32 0,11-32 0,-1 0 0,-17 33 0,22-122 0,6-11 0,19-125 0,31-60 0,-32 90 0,-17 121 0,3-1 0,17-72 0,-19 219 0,-6-25 0,-18 117 0,-41 228 0,56-377 0,0 55 0,5-65 0,-2 1 0,-1 0 0,-10 44 0,-37 181 0,40-190 0,-12 44 0,-9 76 0,29-171 0,1-11 0,0-1 0,1 0 0,-1 1 0,1-1 0,0 0 0,1 1 0,-1-1 0,3 6 0,-3-10 0,1 0 0,0 1 0,0-1 0,0 0 0,0 0 0,0 0 0,0 0 0,0 0 0,0 0 0,1 0 0,-1 0 0,0 0 0,1-1 0,-1 1 0,0-1 0,1 1 0,-1-1 0,1 1 0,-1-1 0,1 0 0,-1 1 0,1-1 0,-1 0 0,1 0 0,-1 0 0,1 0 0,-1-1 0,1 1 0,-1 0 0,1-1 0,-1 1 0,0 0 0,1-1 0,1-1 0,6 0 0,-1-1 0,0 0 0,0-1 0,0 1 0,0-2 0,0 1 0,-1-1 0,0 0 0,0 0 0,0-1 0,-1 0 0,0-1 0,10-11 0,0-7 0,0 0 0,22-47 0,-2 2 0,113-171 0,13-92 0,-150 307 0,-3 3 0,11-45 0,-14 44 0,1 1 0,14-30 0,-9 24 0,16-56 0,-22 62 0,0 0 0,2 1 0,1 0 0,1 0 0,14-23 0,4-15 0,-7 10 0,-19 45 0,0 0 0,0 0 0,-1 0 0,0 0 0,0-1 0,-1 1 0,1-7 0,-1 8 0,0 0 0,0 0 0,0 1 0,1-1 0,0 0 0,0 0 0,0 1 0,0-1 0,0 0 0,1 1 0,2-6 0,-2 11 0,-1 0 0,0 0 0,0 1 0,0-1 0,0 0 0,0 1 0,-1-1 0,1 1 0,-1-1 0,1 1 0,-1-1 0,0 5 0,-1 15 0,-2 1 0,0-1 0,-1 0 0,-1 0 0,-1 0 0,-1-1 0,-20 41 0,13-28 0,-20 68 0,20-50 0,-38 89 0,22-63 0,-17 30 0,-95 162 0,123-235 0,10-19 0,-100 198 0,15-31 0,64-130 0,2 1 0,-23 62 0,29-46 0,22-70 0,0 0 0,0 0 0,0 0 0,0 1 0,0-1 0,0 0 0,0 0 0,-1 0 0,1 0 0,0 0 0,0 0 0,0 0 0,0 1 0,0-1 0,0 0 0,0 0 0,0 0 0,0 0 0,0 0 0,0 0 0,0 0 0,0 1 0,0-1 0,0 0 0,1 0 0,-1 0 0,0 0 0,0 0 0,0 0 0,0 0 0,0 1 0,0-1 0,0 0 0,0 0 0,0 0 0,0 0 0,0 0 0,0 0 0,1 0 0,-1 0 0,0 0 0,0 0 0,0 0 0,0 0 0,0 0 0,0 0 0,0 1 0,1-1 0,-1 0 0,0 0 0,0 0 0,0 0 0,0 0 0,0 0 0,0 0 0,0 0 0,1 0 0,-1-1 0,0 1 0,0 0 0,0 0 0,0 0 0,0 0 0,0 0 0,1 0 0,9-9 0,9-12 0,54-89 0,-6-3 0,76-172 0,-126 250 0,140-250 0,37-101-957,-157 313 968,-7 14 38,-2-1 1,21-70-1,-25 59 350,59-122 0,-83 191-399,1 1 0,-1 0 0,1-1 0,-1 1 0,1-1 0,0 1 0,-1 0 0,1 0 0,0-1 0,0 1 0,0 0 0,0 0 0,0 0 0,0 0 0,0 0 0,0 0 0,1 0 0,-1 0 0,0 1 0,1-1 0,-1 0 0,0 1 0,1-1 0,-1 1 0,1 0 0,-1-1 0,0 1 0,1 0 0,2 0 0,-1 1 0,-1 0 0,0 0 0,0 1 0,0-1 0,0 1 0,-1 0 0,1-1 0,0 1 0,-1 0 0,1 0 0,-1 0 0,1 0 0,-1 0 0,0 0 0,0 1 0,0-1 0,0 0 0,0 3 0,13 29 0,-6-15 0,0 1 0,-1 1 0,5 28 0,15 60 0,-16-74 0,7 46 0,-9-14 0,0 115 0,-7-55 0,-5 100 0,0-204 0,-1-1 0,0 0 0,-13 31 0,11-34 0,0 1 0,1-1 0,1 1 0,-3 37 0,7-12 0,1-43 0,-1-5 0,1-26 0,-3-30 0,1 33 0,0 0 0,2 0 0,1 1 0,1-1 0,9-38 0,0 13 0,-1 0 0,-3 0 0,2-80 0,-8 94 0,35-370 0,-31 375 0,-3 17 0,-17 36 0,-155 304 0,122-229 0,35-72 0,-5 8 0,2 1 0,0 1 0,3 0 0,-10 39 0,16-48 0,-1-1 0,-1 0 0,-1-1 0,-1 0 0,-1 0 0,-19 27 0,17-11 0,10-31 0,3-30 0,1 0 0,1 1 0,0-1 0,2 0 0,0 1 0,2 0 0,0 0 0,14-30 0,-9 17 0,-9 28 0,-1-1 0,1 1 0,1 0 0,-1 0 0,1 0 0,0 0 0,1 0 0,-1 0 0,8-8 0,-10 13 0,-1 1 0,1 0 0,0-1 0,-1 1 0,1 0 0,-1-1 0,1 1 0,0 0 0,-1 0 0,1 0 0,0 0 0,-1 0 0,1-1 0,0 1 0,-1 0 0,1 0 0,0 1 0,-1-1 0,1 0 0,-1 0 0,1 0 0,0 0 0,-1 1 0,1-1 0,0 0 0,-1 0 0,1 1 0,0 0 0,21 18 0,8 28 0,-23-36 0,0 0 0,1 0 0,0 0 0,11 10 0,-11-13 0,-1 0 0,0 1 0,0 0 0,-1 0 0,0 1 0,8 15 0,-7-8 0,2 0 0,0-1 0,1 0 0,0-1 0,2 0 0,-1 0 0,2-1 0,0-1 0,1 0 0,0-1 0,24 16 0,2-7 0,-28-15 0,1 0 0,-2 1 0,1 1 0,14 12 0,-3-3 0,-19-15 0,-1 1 0,1-1 0,-1 1 0,0 0 0,0 0 0,0 0 0,0 0 0,0 1 0,-1-1 0,1 1 0,-1-1 0,0 1 0,2 4 0,-3-3 0,1 1 0,1-1 0,-1 0 0,1 0 0,0 0 0,0 0 0,1-1 0,-1 1 0,1-1 0,0 0 0,0 0 0,0 0 0,8 4 0,-6-5 0,1 0 0,0-1 0,-1 0 0,1 0 0,0-1 0,0 0 0,0 0 0,0 0 0,0-1 0,11-1 0,-8 1 0,-1 0 0,1 0 0,-1-1 0,0-1 0,1 0 0,-1 0 0,0 0 0,0-1 0,-1-1 0,1 0 0,-1 0 0,16-10 0,19-5 0,-38 18 0,-1 0 0,1-1 0,-1 1 0,1-1 0,-1-1 0,0 1 0,1 0 0,-1-1 0,-1 0 0,1 0 0,4-5 0,-2 3 0,0 0 0,0 0 0,1 1 0,0-1 0,-1 1 0,1 1 0,14-6 0,-13 6 0,1-1 0,-1 0 0,0-1 0,0 1 0,13-12 0,-19 14 0,0-1 0,1 1 0,-1 0 0,1 0 0,-1 0 0,1 0 0,0 1 0,0-1 0,0 1 0,-1-1 0,2 1 0,-1 0 0,0 0 0,0 1 0,0-1 0,0 1 0,0-1 0,1 1 0,-1 0 0,0 0 0,0 0 0,0 1 0,1-1 0,-1 1 0,0 0 0,0-1 0,0 2 0,0-1 0,0 0 0,0 0 0,0 1 0,-1 0 0,4 2 0,0 1 0,0 0 0,-1 0 0,0 1 0,-1-1 0,1 1 0,-1 0 0,0 0 0,0 1 0,-1-1 0,0 1 0,0 0 0,-1 0 0,3 10 0,15 64 0,-10-47 0,-2 0 0,-1 0 0,-2 1 0,2 47 0,-8-62 0,2 3 0,-1 0 0,-1 0 0,-2 0 0,0 0 0,-1 0 0,-12 35 0,10-34 0,-4 10 0,9-34 0,1 1 0,-1-1 0,0 1 0,1-1 0,-1 1 0,0-1 0,0 1 0,1-1 0,-1 0 0,0 1 0,0-1 0,0 0 0,1 0 0,-1 0 0,0 0 0,0 0 0,0 1 0,0-1 0,1-1 0,-1 1 0,0 0 0,0 0 0,0 0 0,1 0 0,-1-1 0,0 1 0,0 0 0,0 0 0,1-1 0,-1 1 0,0-1 0,0 1 0,1-1 0,-1 1 0,1-1 0,-1 1 0,0-1 0,0 0 0,-55-34 0,36 24 0,1-1 0,-21-17 0,35 25 0,0-1 0,0 1 0,0-2 0,1 1 0,-1 0 0,1-1 0,1 0 0,-1 0 0,1 0 0,0 0 0,-3-9 0,-20-43 0,21 51 0,1-1 0,0-1 0,0 1 0,1-1 0,0 1 0,1-1 0,-1 0 0,0-15 0,-7-51 0,1-17 0,9 72 0,0 0 0,2-1 0,0 1 0,1 0 0,1 0 0,10-28 0,-6 21 0,-6 16 0,1 0 0,0 1 0,1-1 0,0 1 0,7-12 0,-10 21 0,0-1 0,0 1 0,0 0 0,-1 0 0,1 0 0,1 0 0,-1 0 0,0 0 0,0 0 0,0 0 0,0 0 0,1 1 0,-1-1 0,0 0 0,1 1 0,-1-1 0,1 1 0,-1-1 0,0 1 0,1 0 0,-1 0 0,1 0 0,-1 0 0,1 0 0,-1 0 0,1 0 0,-1 0 0,1 0 0,-1 1 0,1-1 0,-1 0 0,0 1 0,1 0 0,-1-1 0,0 1 0,1 0 0,-1-1 0,0 1 0,0 0 0,0 0 0,0 0 0,1 0 0,-2 0 0,1 1 0,2 1 0,3 4 0,0 1 0,-1 0 0,1 0 0,-2 1 0,1-1 0,-1 1 0,0 0 0,2 12 0,11 22 0,0-9 0,-1 1 0,-3 0 0,0 1 0,-3 1 0,-1 0 0,-1 0 0,4 75 0,7 137 0,-18-239 0,1 1 0,1-1 0,0 0 0,6 17 0,-5-18 0,-1 0 0,0 0 0,0 1 0,-1 0 0,2 18 0,-4-24 0,0 1 0,0-1 0,0 1 0,1-1 0,-1 0 0,1 1 0,0-1 0,0 0 0,1 1 0,0-1 0,3 7 0,-3-9 0,1 0 0,-1 0 0,0 0 0,1-1 0,-1 1 0,1-1 0,-1 0 0,1 1 0,0-1 0,0-1 0,0 1 0,-1 0 0,1-1 0,0 1 0,0-1 0,0 0 0,0 0 0,0 0 0,3 0 0,44-3 0,50-8 0,-40 4 0,90-9 0,-106 11 0,-1 2 0,0 2 0,64 6 0,-94-3 0,0 0 0,0 1 0,0 0 0,0 1 0,0 1 0,-1 0 0,0 0 0,0 1 0,22 15 0,-26-15 0,0-1 0,0-1 0,1 0 0,-1 0 0,1 0 0,0-1 0,0 0 0,1-1 0,-1 0 0,19 1 0,10-1 0,55-5 0,-23 0 0,-31 1 0,45-7 0,-22 1 0,-16 1 0,-38 5 0,1 0 0,-1 1 0,1 0 0,0 0 0,0 1 0,-1 0 0,1 1 0,0 0 0,-1 0 0,1 1 0,-1 0 0,14 5 0,9 13 0,-27-9 0,-22-6 0,12-5 0,1-1 0,-1 1 0,0-1 0,1-1 0,-1 1 0,1-1 0,0 0 0,-1 0 0,1-1 0,0 1 0,0-1 0,1 0 0,-1-1 0,0 1 0,-4-6 0,1 3 0,1 0 0,-1 1 0,0 0 0,-10-4 0,12 5 0,0 0 0,0-1 0,0 1 0,1-1 0,0 0 0,0-1 0,1 1 0,-1-1 0,1 0 0,-6-10 0,-18-22 0,19 27 0,-1 0 0,2 0 0,-1 0 0,2-1 0,-9-16 0,-22-39 0,29 53 0,0 0 0,0-1 0,2 0 0,0-1 0,1 1 0,0-1 0,1-1 0,1 1 0,-3-21 0,1-14 0,-15-59 0,11 68 0,2-1 0,-3-68 0,-8-85 0,17 83 0,5-167 0,-2 274 0,1 0 0,-1 0 0,1 1 0,0-1 0,0 1 0,1 0 0,-1-1 0,1 1 0,1 0 0,-1 1 0,1-1 0,6-6 0,-5 5 0,-1 1 0,1-1 0,-1 0 0,0 0 0,-1-1 0,1 1 0,2-8 0,-4 8 0,1 0 0,0 0 0,0 0 0,0 1 0,1-1 0,0 1 0,0 0 0,8-7 0,-8 7 0,1 1 0,-1-1 0,0 0 0,-1 0 0,1 0 0,-1-1 0,0 1 0,3-9 0,-6 13 0,0 0 0,0 0 0,0 0 0,1 0 0,-1 0 0,0 0 0,0 0 0,1 0 0,-1 0 0,0 0 0,1 1 0,-1-1 0,1 0 0,-1 0 0,1 0 0,0 1 0,-1-1 0,1 0 0,0 0 0,-1 1 0,1-1 0,0 1 0,0-1 0,0 1 0,-1-1 0,1 1 0,0-1 0,0 1 0,0 0 0,0-1 0,0 1 0,0 0 0,0 0 0,0 0 0,0 0 0,0 0 0,0 0 0,0 0 0,0 0 0,0 0 0,0 0 0,-1 1 0,1-1 0,0 0 0,0 0 0,0 1 0,0-1 0,0 1 0,0-1 0,-1 1 0,1-1 0,0 1 0,0 0 0,-1-1 0,1 1 0,0 0 0,0 1 0,3 1 0,-1 1 0,0 0 0,0 0 0,0 1 0,0-1 0,0 0 0,-1 1 0,0 0 0,0-1 0,1 7 0,1 18 0,-2 1 0,0 0 0,-5 44 0,0-3 0,3-61 0,-1 0 0,0 0 0,-1 0 0,0 0 0,0 0 0,-1-1 0,-1 1 0,-8 15 0,-3 3 0,-29 37 0,-1 4 0,21-35 0,0-1 0,-2-1 0,-47 44 0,28-30 0,16-15 0,-2-2 0,-53 39 0,55-47 0,2-1 0,-1-1 0,-36 18 0,51-29 0,1-1 0,-1 2 0,-11 10 0,-30 20 0,5-13 0,29-16 0,0 1 0,0 1 0,1 0 0,1 2 0,-19 16 0,28-22 0,0-1 0,-1 1 0,0-2 0,-1 0 0,1 0 0,-1-1 0,-17 6 0,-25 13 0,39-17 0,-1-1 0,0-1 0,0 0 0,0 0 0,-1-2 0,1 0 0,-23 1 0,-115-4 0,67-2 0,84 2 0,0 0 0,-1 0 0,1 0 0,0 0 0,-1 0 0,1 0 0,0-1 0,-1 1 0,1-1 0,0 1 0,0-1 0,-1 0 0,-1-1 0,4 1 0,1 0 0,-1 0 0,0 0 0,1-1 0,-1 1 0,1 0 0,0 0 0,-1 0 0,1 1 0,0-1 0,-1 0 0,1 0 0,0 0 0,0 0 0,0 1 0,0-1 0,-1 0 0,1 1 0,0-1 0,0 1 0,1-1 0,-1 1 0,0-1 0,0 1 0,2-1 0,56-42 0,-51 35 0,1 0 0,0 1 0,1 1 0,-1-1 0,1 2 0,0-1 0,16-5 0,-14 7 0,0-1 0,-1-1 0,0 0 0,0 0 0,0-1 0,17-15 0,-19 14 0,1 0 0,0 1 0,0 0 0,0 1 0,1 0 0,0 1 0,19-6 0,-17 6 0,0 0 0,0-1 0,0 0 0,11-8 0,16-8 0,25-17 0,-54 31 0,1 0 0,0 1 0,0 1 0,0 0 0,22-8 0,-12 6 0,0-1 0,0 0 0,-1-2 0,-1-1 0,21-15 0,-15 10 0,1 1 0,33-15 0,-39 21 0,0-1 0,27-20 0,-29 18 0,1 1 0,36-17 0,113-45 0,-157 68 0,-1 0 0,1-1 0,-1-1 0,17-15 0,-20 16 0,1 0 0,-1 0 0,1 1 0,1 0 0,-1 0 0,1 1 0,20-7 0,-21 8 0,0 0 0,0 0 0,0-1 0,-1 0 0,0-1 0,0 0 0,0 0 0,-1 0 0,7-9 0,38-28 0,-50 42 0,9-6 0,1 0 0,-1-1 0,0 0 0,-1-1 0,0 0 0,0-1 0,11-15 0,-18 21 0,26-36 0,39-42 0,8 9 0,62-85 0,-129 144 0,0 0 0,-1-1 0,0 0 0,-1 0 0,-1 0 0,-1-1 0,8-31 0,-10 36 0,2-10 0,2 1 0,0 1 0,1-1 0,1 1 0,18-27 0,-23 108 0,-6 618 0,2-385 0,-1-270 0,-9 46 0,2-20 0,1-8 0,6-40 0,1-1 0,-1 1 0,0 0 0,1-1 0,-1 1 0,0-1 0,-1 1 0,1-1 0,0 0 0,-1 1 0,1-1 0,-4 4 0,4-7 0,0 1 0,0-1 0,0 1 0,0-1 0,1 1 0,-1-1 0,0 1 0,0-1 0,1 0 0,-1 1 0,0-1 0,1 0 0,-1 0 0,1 0 0,-1 1 0,1-1 0,-1 0 0,1 0 0,0 0 0,-1 0 0,1 0 0,0-1 0,-10-25 0,-42-134 0,33 114 0,4-2 0,-17-78 0,12 12 0,18 107 0,0-1 0,-1 1 0,0-1 0,0 1 0,-1 0 0,0 0 0,0 0 0,-9-9 0,7 8 0,0-1 0,1 1 0,0-1 0,-7-18 0,10 20 0,-2 1 0,1 0 0,-1 0 0,0 0 0,0 0 0,0 1 0,-8-9 0,7 9 0,0 0 0,1 0 0,-1 0 0,2 0 0,-1-1 0,1 1 0,0-1 0,-3-8 0,-34-93 0,33 85 0,2-1 0,0 1 0,-1-26 0,-1-6 0,2 9 0,3-1 0,1 1 0,6-48 0,-2 73 0,0 0 0,11-32 0,3-23 0,3-6 0,-20 81 0,0 0 0,-1 0 0,1 0 0,0 1 0,-1-1 0,1 0 0,0 0 0,-1 1 0,1-1 0,-1 0 0,0 1 0,1-1 0,-1 0 0,0 1 0,1-1 0,-1 1 0,0-1 0,1 1 0,-1-1 0,0 1 0,0 0 0,0-1 0,1 1 0,-1 0 0,0 0 0,0 0 0,0-1 0,0 1 0,1 0 0,-1 0 0,0 0 0,0 0 0,0 0 0,0 1 0,0-1 0,1 0 0,-1 0 0,0 1 0,-1-1 0,-36 9 0,-19 13 0,1 3 0,-74 44 0,63-31 0,36-19 0,-34 26 0,40-26 0,0-2 0,-43 22 0,43-25 0,1 1 0,-38 28 0,12-6 0,-7 5 0,1 2 0,-66 71 0,106-98 0,0 2 0,1 0 0,2 1 0,0 0 0,0 1 0,2 0 0,-14 39 0,23-53 0,1-1 0,0 0 0,0 1 0,0-1 0,1 1 0,0-1 0,1 1 0,-1 0 0,1-1 0,0 0 0,1 1 0,-1-1 0,1 0 0,1 0 0,-1 0 0,5 8 0,-2-3 0,4 14 0,-8-21 0,1 1 0,-1-1 0,1 0 0,0 0 0,0 1 0,0-1 0,0-1 0,1 1 0,-1 0 0,1 0 0,0-1 0,1 0 0,-1 1 0,0-1 0,1 0 0,0-1 0,-1 1 0,9 3 0,23 13 0,-24-12 0,0-1 0,0 0 0,1-1 0,0 0 0,-1-1 0,2-1 0,-1 1 0,0-2 0,1 0 0,19 1 0,-29-3 0,37 0 0,70-9 0,-100 7 0,1 0 0,-1 0 0,0-1 0,0-1 0,0 0 0,0 0 0,-1 0 0,1-1 0,-1-1 0,0 0 0,15-13 0,-19 15 0,0-1 0,0 2 0,1-1 0,0 0 0,-1 1 0,1 0 0,0 1 0,0-1 0,1 1 0,9-2 0,26-10 0,-37 10 0,0 1 0,-1 0 0,1-1 0,-1 0 0,0 0 0,0 0 0,-1-1 0,1 1 0,-1-1 0,3-5 0,24-28 0,-26 34 0,0 0 0,0 0 0,0-1 0,-1 1 0,1-1 0,-1 0 0,0 0 0,0 0 0,-1-1 0,0 1 0,0-1 0,0 1 0,0-1 0,-1 0 0,0 1 0,0-1 0,-1 0 0,0 0 0,0 0 0,0 0 0,0 0 0,-1 1 0,0-1 0,-1 0 0,1 0 0,-1 1 0,0-1 0,0 1 0,-1 0 0,1-1 0,-1 1 0,0 0 0,-1 1 0,1-1 0,-1 0 0,0 1 0,0 0 0,-7-5 0,-32-42 0,34 40 0,0 0 0,0 0 0,-15-12 0,19 19 0,-1 0 0,0 1 0,0 0 0,0 0 0,0 1 0,-9-3 0,-31-15 0,31 9 0,0 1 0,0 1 0,-1 0 0,-1 1 0,1 1 0,-1 1 0,0 0 0,-1 1 0,1 1 0,-1 1 0,0 0 0,0 1 0,-26 1 0,-16-1 0,-43 2 0,94 0 0,1 1 0,0 0 0,0 1 0,0 0 0,0 0 0,0 1 0,0 0 0,1 0 0,-12 8 0,12-6 0,1 1 0,0 1 0,1-1 0,-1 1 0,1 0 0,1 0 0,-1 1 0,1-1 0,-5 16 0,3-11 0,0-1 0,0 1 0,-10 13 0,11-19 0,1 1 0,0 0 0,1 0 0,0 1 0,0-1 0,0 1 0,1 0 0,-2 10 0,2-8 0,0-1 0,-1 0 0,0 0 0,-1 0 0,-7 13 0,-27 50 0,-11 14 0,-161 206 0,180-244 0,-32 68 0,28-53 0,23-44 0,0 0 0,1 1 0,1 0 0,-7 26 0,15-45 0,1 0 0,-1 0 0,1 0 0,0 0 0,0 0 0,-1 0 0,1 0 0,0 0 0,0 0 0,0 0 0,0 1 0,0-1 0,1 0 0,-1 0 0,0 0 0,0 0 0,1 0 0,-1 0 0,1 0 0,0 1 0,-1-1 0,1-1 0,0 0 0,-1 0 0,1 1 0,-1-1 0,1 0 0,0 0 0,-1 0 0,1 0 0,0 0 0,-1 0 0,1 0 0,0 0 0,-1 0 0,1 0 0,-1 0 0,1 0 0,0-1 0,-1 1 0,1 0 0,0 0 0,-1-1 0,1 1 0,0-1 0,3-1 0,-1 0 0,1-1 0,0 1 0,-1-1 0,0 0 0,0 0 0,0-1 0,5-6 0,-4 4 0,-1-1 0,-1 0 0,1 0 0,-1 0 0,-1-1 0,1 1 0,-1 0 0,0-14 0,-4-66 0,1 34 0,4-70 0,1 67 0,-3 1 0,-2-1 0,-2 1 0,-17-82 0,7 87 0,-3 1 0,-44-90 0,53 125 0,-1 0 0,-1 1 0,-13-13 0,-7-12 0,-32-24 0,61 60 0,0 0 0,0 1 0,0-1 0,0 0 0,0 1 0,-1-1 0,1 1 0,0 0 0,-1-1 0,1 1 0,-1 0 0,0 0 0,1 0 0,-1 0 0,0 0 0,0 0 0,0 1 0,1-1 0,-1 0 0,0 1 0,0 0 0,0-1 0,0 1 0,0 0 0,0 0 0,0 0 0,0 0 0,0 0 0,0 1 0,0-1 0,0 1 0,0-1 0,0 1 0,1 0 0,-1-1 0,0 1 0,0 0 0,1 0 0,-1 0 0,0 1 0,1-1 0,-1 0 0,1 1 0,0-1 0,-1 0 0,1 1 0,-2 3 0,-24 18 0,22-20 0,1 0 0,0 0 0,0 1 0,0-1 0,0 1 0,1 0 0,-1 1 0,-2 4 0,-72 164 0,70-157 0,2 0 0,-1 1 0,-4 24 0,-11 28 0,-47 96 0,65-155 0,1 0 0,1 1 0,0 0 0,0-1 0,1 1 0,0 0 0,2 16 0,-1-22 0,1 0 0,0 0 0,0 0 0,0 0 0,0 1 0,1-2 0,0 1 0,0 0 0,0 0 0,1-1 0,0 1 0,0-1 0,0 1 0,0-1 0,1 0 0,7 6 0,-1-2 0,1 0 0,0-1 0,0 0 0,1-1 0,24 10 0,-30-14 0,0 0 0,-1-1 0,1 0 0,0 0 0,0 0 0,1-1 0,-1 1 0,0-2 0,0 1 0,0-1 0,0 1 0,0-2 0,0 1 0,0-1 0,7-3 0,-10 4 0,-1-1 0,1 1 0,-1-1 0,0 0 0,0 0 0,1 0 0,-1 0 0,0 0 0,-1 0 0,1-1 0,0 1 0,-1-1 0,1 1 0,-1-1 0,2-5 0,12-50 0,-2 7 0,-7 31 0,0-1 0,-1 0 0,-1 0 0,-2 0 0,0-1 0,-1 1 0,-1 0 0,-1-1 0,-3-23 0,-5-10 0,-2-22 0,13-42 0,-3-88 0,-8 133 0,-1-36 0,11 91 0,-2 0 0,0-1 0,-1 1 0,-5-21 0,7 40 0,0-1 0,0 1 0,0 0 0,0 0 0,0 0 0,0-1 0,0 1 0,0 0 0,0 0 0,0 0 0,0 0 0,0-1 0,0 1 0,0 0 0,0 0 0,0 0 0,0 0 0,0-1 0,0 1 0,0 0 0,0 0 0,0 0 0,0 0 0,1-1 0,-1 1 0,0 0 0,0 0 0,0 0 0,0 0 0,0 0 0,1 0 0,-1-1 0,0 1 0,0 0 0,0 0 0,0 0 0,1 0 0,-1 0 0,0 0 0,0 0 0,0 0 0,0 0 0,1 0 0,-1 0 0,0 0 0,0 0 0,15 2 0,16 10 0,-29-11 0,15 5 0,0 0 0,1-1 0,-1-1 0,1-1 0,0-1 0,24 1 0,-26-2 0,-6 0 0,0 1 0,-1 0 0,1 1 0,15 6 0,-16-5 0,1-1 0,-1 0 0,0 0 0,20 2 0,180-4 0,-102-2 0,-88-1 0,0 0 0,0 0 0,34-11 0,-35 8 0,1 0 0,0 2 0,37-3 0,32-4 0,-28 1 0,-44 7 0,0-1 0,29-10 0,-32 8 0,1 1 0,0 1 0,0 0 0,22-1 0,-5 1 0,1-2 0,-1-1 0,0-2 0,49-18 0,-34 11 0,-38 13 0,0-1 0,0-1 0,-1 1 0,1-2 0,-1 1 0,1-1 0,-1 0 0,-1 0 0,1-1 0,-1 0 0,0 0 0,0 0 0,-1-1 0,0 0 0,6-9 0,-7 10 0,0 0 0,0 0 0,1 1 0,0 0 0,0 0 0,6-5 0,-5 5 0,0 0 0,-1 0 0,0-1 0,0 1 0,5-9 0,-9 11 0,0 1 0,0 0 0,0-1 0,0 1 0,0-1 0,-1 1 0,1-1 0,-1 0 0,1 1 0,-1-1 0,0 1 0,0-1 0,-1 0 0,1 1 0,0-1 0,-1 1 0,1-1 0,-1 1 0,-2-5 0,0 2 0,0 1 0,-1-1 0,1 1 0,-1 0 0,0-1 0,-1 2 0,1-1 0,-9-5 0,-13-12 0,21 15 0,-1 1 0,0 1 0,0-1 0,0 1 0,-1 0 0,1 0 0,-1 1 0,0 0 0,0 0 0,0 1 0,-1 0 0,1 0 0,-10-1 0,-10-3 0,25 5 0,0 1 0,0-1 0,0 0 0,0 1 0,0-1 0,0 0 0,0 0 0,0 0 0,0 0 0,1-1 0,-1 1 0,0 0 0,1-1 0,-1 1 0,1-1 0,0 0 0,-1 1 0,1-1 0,0 0 0,-2-3 0,2 0 0,-1-1 0,1 1 0,0-1 0,0 0 0,1 1 0,0-7 0,0 9 0,0-1 0,1 1 0,-1 0 0,-1-1 0,1 1 0,0-1 0,-1 1 0,0 0 0,0 0 0,0-1 0,0 1 0,0 0 0,0 0 0,-1 0 0,0 0 0,0 0 0,0 0 0,0 1 0,0-1 0,0 1 0,0-1 0,-1 1 0,-2-3 0,-7-1-1365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0T08:49:57.319"/>
    </inkml:context>
    <inkml:brush xml:id="br0">
      <inkml:brushProperty name="width" value="0.025" units="cm"/>
      <inkml:brushProperty name="height" value="0.025" units="cm"/>
      <inkml:brushProperty name="color" value="#FFFFFF"/>
    </inkml:brush>
  </inkml:definitions>
  <inkml:trace contextRef="#ctx0" brushRef="#br0">143 68 24575,'0'-1'0,"-1"0"0,1 0 0,0 0 0,-1 0 0,1 0 0,-1 0 0,1 1 0,-1-1 0,0 0 0,1 0 0,-1 1 0,0-1 0,0 0 0,1 1 0,-1-1 0,0 1 0,0-1 0,0 1 0,0-1 0,0 1 0,1 0 0,-3-1 0,-27-9 0,19 7 0,-20-13 0,25 12 0,0 1 0,-1 0 0,1 0 0,-1 0 0,-11-3 0,14 6 0,12 1 0,18 9 0,-4 1 0,-19-10 0,0 0 0,0 1 0,0-1 0,0 1 0,0 0 0,-1-1 0,1 1 0,-1 1 0,1-1 0,-1 0 0,3 3 0,30 15 0,-33-19 0,0 0 0,0 0 0,0 0 0,0-1 0,0 1 0,0 0 0,0-1 0,0 0 0,0 1 0,0-1 0,0 0 0,0 0 0,0 0 0,0 0 0,0-1 0,0 1 0,2-1 0,-6-1 0,0 0 0,0 1 0,-1-1 0,1 0 0,0 1 0,-1 0 0,1-1 0,-1 1 0,1 0 0,-1 0 0,0 1 0,-5-2 0,6 1 0,-1 0-53,-9-3-275,0 0 0,0 1 0,-18-3 0,25 5-6498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0T08:50:12.992"/>
    </inkml:context>
    <inkml:brush xml:id="br0">
      <inkml:brushProperty name="width" value="0.05" units="cm"/>
      <inkml:brushProperty name="height" value="0.05" units="cm"/>
      <inkml:brushProperty name="color" value="#FFFFFF"/>
    </inkml:brush>
  </inkml:definitions>
  <inkml:trace contextRef="#ctx0" brushRef="#br0">251 41 24575,'-32'-1'0,"-1"-1"0,-62-13 0,60 11 0,28 4 0,1 0 0,-1-1 0,0 0 0,1 0 0,-1-1 0,-8-3 0,21 6 0,1 0 0,0-1 0,-1 1 0,1-2 0,10-1 0,5 1 0,170-6 0,-187 6-1365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0T08:50:28.882"/>
    </inkml:context>
    <inkml:brush xml:id="br0">
      <inkml:brushProperty name="width" value="0.05" units="cm"/>
      <inkml:brushProperty name="height" value="0.05" units="cm"/>
      <inkml:brushProperty name="color" value="#FFFFFF"/>
    </inkml:brush>
  </inkml:definitions>
  <inkml:trace contextRef="#ctx0" brushRef="#br0">1237 248 24575,'-48'19'0,"7"-15"0,-1-2 0,-59-4 0,15-1 0,-53 3 0,107-9 0,-9-2 0,22 10 0,0-2 0,-28-6 0,29 5 0,0 1 0,0 0 0,-22 0 0,-59-5 0,47 2 0,-14-7 0,-7 7 0,-139 6 0,187 4 0,42-1 0,25-4 0,1 2 0,-1 2 0,0 2 0,45 11 0,-84-14 0,-11 0 0,-31 1 0,-53-1 0,83-2 0,-3 0 0,1 0 0,0-1 0,-1 0 0,1 0 0,-14-4 0,25 4 0,0 1 0,0-1 0,-1 1 0,1 0 0,0-1 0,0 1 0,-1 0 0,1-1 0,0 1 0,0-1 0,0 1 0,0-1 0,0 1 0,0-1 0,0 1 0,0 0 0,0-1 0,0 1 0,0-1 0,0 1 0,0-1 0,0 1 0,0-1 0,0 1 0,0 0 0,0-1 0,1 1 0,-1-1 0,0 1 0,0 0 0,1-1 0,-1 1 0,1-1 0,12-24 0,-2 6 0,-10 17 0,-1 0 0,1 0 0,0 0 0,0 1 0,0-1 0,0 0 0,0 1 0,1-1 0,-1 1 0,0-1 0,1 1 0,-1 0 0,1-1 0,-1 1 0,1 0 0,0 0 0,-1 0 0,1 0 0,0 1 0,3-2 0,49-14 0,-22 7 0,-108 9 0,54 2 0,16-2 0,0 1 0,0-1 0,0 1 0,0 0 0,1 0 0,-1 1 0,-5 2 0,57 0 0,51-14 0,5 0 0,-96 10 0,5-1 0,0 1 0,0 1 0,1-1 0,-1 2 0,0 0 0,0 0 0,16 6 0,-73 21 0,39-25 0,0 0 0,0-1 0,-1 0 0,1-1 0,-16 4 0,1 0 0,13-4 0,0-1 0,0 0 0,-1 0 0,-11 0 0,-22 1 0,74-10 0,-22 5 0,0 1 0,0 0 0,-1 0 0,17-1 0,-20 2 0,1 0 0,-1-1 0,0 1 0,1-1 0,-1-1 0,0 1 0,-1-1 0,1 0 0,0 0 0,4-4 0,-18 8 0,-11 8 0,15-7 0,-20 0 0,22-2 0,1 0 0,-1 0 0,1 0 0,-1 0 0,0 0 0,1 0 0,-1 1 0,1-1 0,-1 1 0,1 0 0,-1 0 0,1 0 0,0 0 0,-1 0 0,-2 2 0,53 2 0,-7-6 0,79-11 0,-85 12 0,6-2 0,-87 2 0,41 2 0,-1-1 0,0 1 0,1-1 0,0 1 0,-1 1 0,-4 2 0,-32 11 0,26-10 0,33-4 0,-10-2 0,0 0 0,0 0 0,0-1 0,0 0 0,11-3 0,-8 0 0,0-1 0,0 1 0,0 1 0,1 0 0,14-3 0,-10 3 0,0-5 0,-15 7 0,0 1 0,-1 0 0,1-1 0,-1 1 0,1 0 0,-1 0 0,1-1 0,-1 1 0,1 0 0,-1 0 0,1 0 0,-1 0 0,1 0 0,-1 0 0,1 0 0,-1 0 0,1 0 0,-1 0 0,1 0 0,-1 0 0,1 0 0,-1 0 0,1 0 0,-1 0 0,1 0 0,-1 1 0,1-1 0,-1 0 0,1 0 0,0 1 0,-1-1 0,0 1 0,-47 25 0,43-22 0,-1 0 0,0 0 0,0 0 0,0-1 0,-1 0 0,1-1 0,-1 1 0,-7 0 0,9-2 0,0 0 0,0 0 0,0 0 0,1 0 0,-1 1 0,0 0 0,0 0 0,1 0 0,-1 0 0,1 1 0,0 0 0,-7 6 0,54-23 0,-35 11 0,0 1 0,-1-1 0,1 0 0,-1-1 0,0 0 0,0 0 0,0 0 0,9-9 0,-10 9 0,1 1 0,0-1 0,0 1 0,0 1 0,1-1 0,12-2 0,21-8 0,-33 10 0,-1 1 0,1 0 0,0 0 0,-1 1 0,15-1 0,32-8 0,-43 7 0,1 0 0,-1 1 0,1 0 0,14 0 0,-15 1 0,1 0 0,0-1 0,-1 0 0,18-6 0,-7 6 0,-7 0 0,-15 1 0,0 1 0,0-1 0,0 1 0,0 0 0,0-1 0,0 1 0,0-1 0,0 1 0,0-1 0,0 1 0,0 0 0,0-1 0,0 1 0,0-1 0,0 1 0,-1 0 0,1-1 0,0 1 0,0 0 0,0-1 0,-1 1 0,1 0 0,0-1 0,-1 1 0,1 0 0,0 0 0,-1-1 0,1 1 0,0 0 0,-1 0 0,1-1 0,0 1 0,-1 0 0,1 0 0,-1 0 0,1-1 0,-1 1 0,1 0 0,-1 0 0,1 0 0,0-1 0,-1 1 0,1 0 0,0-1 0,-1 1 0,1 0 0,0-1 0,0 1 0,-1-1 0,1 1 0,0 0 0,0-1 0,0 1 0,-1-1 0,1 1 0,0 0 0,0-1 0,0 1 0,0-1 0,0 1 0,0-1 0,0 1 0,0-1 0,0 1 0,0-1 0,0 1 0,0 0 0,1-1 0,-1 1 0,0-1 0,0 1 0,0-1 0,0 1 0,1 0 0,-1-1 0,0 1 0,1 0 0,-1-1 0,0 1 0,1-1 0,27-12 0,37 4 0,54 15 0,-75 2 0,-35-6 0,1 0 0,-1 0 0,0-1 0,1 0 0,-1-1 0,1 0 0,-1 0 0,16-4 0,-79-18 0,43 20 0,1 2 0,0-1 0,0 1 0,-1 1 0,1 0 0,0 1 0,0-1 0,0 2 0,0 0 0,0 0 0,-12 6 0,18-6 0,-1-1 0,0 1 0,1-1 0,-1 0 0,0 0 0,0-1 0,0 0 0,0 0 0,-1 0 0,1 0 0,0-1 0,0 1 0,-1-1 0,1-1 0,0 1 0,0-1 0,-1 0 0,1 0 0,0 0 0,0-1 0,-8-4 0,-4 0 0,-3-4 0,21 8 0,0 1 0,0 0 0,0 0 0,0-1 0,0 1 0,1 0 0,-1 0 0,0 0 0,1 1 0,-1-1 0,1 0 0,0 0 0,-1 1 0,1-1 0,-1 1 0,4-1 0,67-26 0,-146 66 0,58-31 0,7 0 0,23 9 0,-14-17 0,2 2 0,0 0 0,0 0 0,0 0 0,0 0 0,0-1 0,0 1 0,1-1 0,-1 1 0,0-1 0,1 0 0,-1 0 0,1 0 0,-1 0 0,1 0 0,0-1 0,4 1 0,2 1 0,44 25 0,-42-21 0,-15 1 0,-23 5 0,21-10 0,-92 26 0,90-26 0,-9 2 0,31-11 0,104-38 0,-45 29 0,-64 15 0,1 0 0,0 1 0,0 0 0,-1 0 0,1 1 0,0 0 0,-1 1 0,1 0 0,-1 1 0,1 0 0,-1 0 0,0 1 0,0 0 0,0 0 0,12 10 0,-21-9 0,-13 1 0,-16 3 0,27-9 0,-14 4 0,0-2 0,-28 2 0,19-2 0,-34 12 0,12-8 0,43-5 0,1 0 0,-1 0 0,0 0 0,0-1 0,0 1 0,0-1 0,0 0 0,0 0 0,0 0 0,0 0 0,0-1 0,1 0 0,-1 0 0,0 0 0,0 0 0,1-1 0,-1 1 0,0-1 0,-5-4 0,-10-11 0,34 5 0,-11 10 0,22-11 0,-19 10 0,-1 1 0,0-1 0,0-1 0,0 1 0,-1-1 0,10-7 0,-23 10 0,-15 8 0,6-1 0,-62-6-1365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3476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1085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8254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8962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6329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3033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96630" y="2003888"/>
            <a:ext cx="4523700" cy="1159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cxnSp>
        <p:nvCxnSpPr>
          <p:cNvPr id="11" name="Google Shape;11;p2"/>
          <p:cNvCxnSpPr/>
          <p:nvPr/>
        </p:nvCxnSpPr>
        <p:spPr>
          <a:xfrm>
            <a:off x="-6025" y="3676512"/>
            <a:ext cx="9162000" cy="0"/>
          </a:xfrm>
          <a:prstGeom prst="straightConnector1">
            <a:avLst/>
          </a:prstGeom>
          <a:noFill/>
          <a:ln w="9525" cap="flat" cmpd="sng">
            <a:solidFill>
              <a:srgbClr val="000000"/>
            </a:solidFill>
            <a:prstDash val="solid"/>
            <a:round/>
            <a:headEnd type="none" w="med" len="med"/>
            <a:tailEnd type="none" w="med" len="med"/>
          </a:ln>
        </p:spPr>
      </p:cxnSp>
      <p:sp>
        <p:nvSpPr>
          <p:cNvPr id="12" name="Google Shape;12;p2"/>
          <p:cNvSpPr/>
          <p:nvPr/>
        </p:nvSpPr>
        <p:spPr>
          <a:xfrm>
            <a:off x="1117950" y="3393000"/>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0"/>
        <p:cNvGrpSpPr/>
        <p:nvPr/>
      </p:nvGrpSpPr>
      <p:grpSpPr>
        <a:xfrm>
          <a:off x="0" y="0"/>
          <a:ext cx="0" cy="0"/>
          <a:chOff x="0" y="0"/>
          <a:chExt cx="0" cy="0"/>
        </a:xfrm>
      </p:grpSpPr>
      <p:sp>
        <p:nvSpPr>
          <p:cNvPr id="21" name="Google Shape;21;p4"/>
          <p:cNvSpPr txBox="1">
            <a:spLocks noGrp="1"/>
          </p:cNvSpPr>
          <p:nvPr>
            <p:ph type="body" idx="1"/>
          </p:nvPr>
        </p:nvSpPr>
        <p:spPr>
          <a:xfrm>
            <a:off x="2105050" y="2238000"/>
            <a:ext cx="4933800" cy="819900"/>
          </a:xfrm>
          <a:prstGeom prst="rect">
            <a:avLst/>
          </a:prstGeom>
        </p:spPr>
        <p:txBody>
          <a:bodyPr spcFirstLastPara="1" wrap="square" lIns="91425" tIns="91425" rIns="91425" bIns="91425" anchor="b" anchorCtr="0">
            <a:noAutofit/>
          </a:bodyPr>
          <a:lstStyle>
            <a:lvl1pPr marL="457200" lvl="0" indent="-381000" algn="ctr" rtl="0">
              <a:spcBef>
                <a:spcPts val="600"/>
              </a:spcBef>
              <a:spcAft>
                <a:spcPts val="0"/>
              </a:spcAft>
              <a:buSzPts val="2400"/>
              <a:buFont typeface="Lora"/>
              <a:buChar char="◉"/>
              <a:defRPr sz="2400" i="1">
                <a:latin typeface="Lora"/>
                <a:ea typeface="Lora"/>
                <a:cs typeface="Lora"/>
                <a:sym typeface="Lora"/>
              </a:defRPr>
            </a:lvl1pPr>
            <a:lvl2pPr marL="914400" lvl="1" indent="-355600" algn="ctr" rtl="0">
              <a:spcBef>
                <a:spcPts val="0"/>
              </a:spcBef>
              <a:spcAft>
                <a:spcPts val="0"/>
              </a:spcAft>
              <a:buSzPts val="2000"/>
              <a:buFont typeface="Lora"/>
              <a:buChar char="○"/>
              <a:defRPr i="1">
                <a:latin typeface="Lora"/>
                <a:ea typeface="Lora"/>
                <a:cs typeface="Lora"/>
                <a:sym typeface="Lora"/>
              </a:defRPr>
            </a:lvl2pPr>
            <a:lvl3pPr marL="1371600" lvl="2" indent="-355600" algn="ctr" rtl="0">
              <a:spcBef>
                <a:spcPts val="0"/>
              </a:spcBef>
              <a:spcAft>
                <a:spcPts val="0"/>
              </a:spcAft>
              <a:buSzPts val="2000"/>
              <a:buFont typeface="Lora"/>
              <a:buChar char="■"/>
              <a:defRPr i="1">
                <a:latin typeface="Lora"/>
                <a:ea typeface="Lora"/>
                <a:cs typeface="Lora"/>
                <a:sym typeface="Lora"/>
              </a:defRPr>
            </a:lvl3pPr>
            <a:lvl4pPr marL="1828800" lvl="3" indent="-381000" algn="ctr" rtl="0">
              <a:spcBef>
                <a:spcPts val="0"/>
              </a:spcBef>
              <a:spcAft>
                <a:spcPts val="0"/>
              </a:spcAft>
              <a:buSzPts val="2400"/>
              <a:buFont typeface="Lora"/>
              <a:buChar char="●"/>
              <a:defRPr sz="2400" i="1">
                <a:latin typeface="Lora"/>
                <a:ea typeface="Lora"/>
                <a:cs typeface="Lora"/>
                <a:sym typeface="Lora"/>
              </a:defRPr>
            </a:lvl4pPr>
            <a:lvl5pPr marL="2286000" lvl="4" indent="-381000" algn="ctr" rtl="0">
              <a:spcBef>
                <a:spcPts val="0"/>
              </a:spcBef>
              <a:spcAft>
                <a:spcPts val="0"/>
              </a:spcAft>
              <a:buSzPts val="2400"/>
              <a:buFont typeface="Lora"/>
              <a:buChar char="○"/>
              <a:defRPr sz="2400" i="1">
                <a:latin typeface="Lora"/>
                <a:ea typeface="Lora"/>
                <a:cs typeface="Lora"/>
                <a:sym typeface="Lora"/>
              </a:defRPr>
            </a:lvl5pPr>
            <a:lvl6pPr marL="2743200" lvl="5" indent="-381000" algn="ctr" rtl="0">
              <a:spcBef>
                <a:spcPts val="0"/>
              </a:spcBef>
              <a:spcAft>
                <a:spcPts val="0"/>
              </a:spcAft>
              <a:buSzPts val="2400"/>
              <a:buFont typeface="Lora"/>
              <a:buChar char="■"/>
              <a:defRPr sz="2400" i="1">
                <a:latin typeface="Lora"/>
                <a:ea typeface="Lora"/>
                <a:cs typeface="Lora"/>
                <a:sym typeface="Lora"/>
              </a:defRPr>
            </a:lvl6pPr>
            <a:lvl7pPr marL="3200400" lvl="6" indent="-381000" algn="ctr" rtl="0">
              <a:spcBef>
                <a:spcPts val="0"/>
              </a:spcBef>
              <a:spcAft>
                <a:spcPts val="0"/>
              </a:spcAft>
              <a:buSzPts val="2400"/>
              <a:buFont typeface="Lora"/>
              <a:buChar char="●"/>
              <a:defRPr sz="2400" i="1">
                <a:latin typeface="Lora"/>
                <a:ea typeface="Lora"/>
                <a:cs typeface="Lora"/>
                <a:sym typeface="Lora"/>
              </a:defRPr>
            </a:lvl7pPr>
            <a:lvl8pPr marL="3657600" lvl="7" indent="-381000" algn="ctr" rtl="0">
              <a:spcBef>
                <a:spcPts val="0"/>
              </a:spcBef>
              <a:spcAft>
                <a:spcPts val="0"/>
              </a:spcAft>
              <a:buSzPts val="2400"/>
              <a:buFont typeface="Lora"/>
              <a:buChar char="○"/>
              <a:defRPr sz="2400" i="1">
                <a:latin typeface="Lora"/>
                <a:ea typeface="Lora"/>
                <a:cs typeface="Lora"/>
                <a:sym typeface="Lora"/>
              </a:defRPr>
            </a:lvl8pPr>
            <a:lvl9pPr marL="4114800" lvl="8" indent="-381000" algn="ctr">
              <a:spcBef>
                <a:spcPts val="0"/>
              </a:spcBef>
              <a:spcAft>
                <a:spcPts val="0"/>
              </a:spcAft>
              <a:buSzPts val="2400"/>
              <a:buFont typeface="Lora"/>
              <a:buChar char="■"/>
              <a:defRPr sz="2400" i="1">
                <a:latin typeface="Lora"/>
                <a:ea typeface="Lora"/>
                <a:cs typeface="Lora"/>
                <a:sym typeface="Lora"/>
              </a:defRPr>
            </a:lvl9pPr>
          </a:lstStyle>
          <a:p>
            <a:endParaRPr/>
          </a:p>
        </p:txBody>
      </p:sp>
      <p:cxnSp>
        <p:nvCxnSpPr>
          <p:cNvPr id="22" name="Google Shape;22;p4"/>
          <p:cNvCxnSpPr/>
          <p:nvPr/>
        </p:nvCxnSpPr>
        <p:spPr>
          <a:xfrm>
            <a:off x="4584075" y="3676500"/>
            <a:ext cx="0" cy="1480500"/>
          </a:xfrm>
          <a:prstGeom prst="straightConnector1">
            <a:avLst/>
          </a:prstGeom>
          <a:noFill/>
          <a:ln w="9525" cap="flat" cmpd="sng">
            <a:solidFill>
              <a:srgbClr val="CCCCCC"/>
            </a:solidFill>
            <a:prstDash val="solid"/>
            <a:round/>
            <a:headEnd type="none" w="med" len="med"/>
            <a:tailEnd type="none" w="med" len="med"/>
          </a:ln>
        </p:spPr>
      </p:cxnSp>
      <p:sp>
        <p:nvSpPr>
          <p:cNvPr id="23" name="Google Shape;23;p4"/>
          <p:cNvSpPr/>
          <p:nvPr/>
        </p:nvSpPr>
        <p:spPr>
          <a:xfrm>
            <a:off x="4288500" y="3393000"/>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txBox="1"/>
          <p:nvPr/>
        </p:nvSpPr>
        <p:spPr>
          <a:xfrm>
            <a:off x="3593400" y="3412652"/>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latin typeface="Lora"/>
                <a:ea typeface="Lora"/>
                <a:cs typeface="Lora"/>
                <a:sym typeface="Lora"/>
              </a:rPr>
              <a:t>“</a:t>
            </a:r>
            <a:endParaRPr sz="3600" b="1">
              <a:latin typeface="Lora"/>
              <a:ea typeface="Lora"/>
              <a:cs typeface="Lora"/>
              <a:sym typeface="Lora"/>
            </a:endParaRPr>
          </a:p>
        </p:txBody>
      </p:sp>
      <p:sp>
        <p:nvSpPr>
          <p:cNvPr id="25" name="Google Shape;25;p4"/>
          <p:cNvSpPr txBox="1">
            <a:spLocks noGrp="1"/>
          </p:cNvSpPr>
          <p:nvPr>
            <p:ph type="sldNum" idx="12"/>
          </p:nvPr>
        </p:nvSpPr>
        <p:spPr>
          <a:xfrm>
            <a:off x="4297650" y="1"/>
            <a:ext cx="548700" cy="393600"/>
          </a:xfrm>
          <a:prstGeom prst="rect">
            <a:avLst/>
          </a:prstGeom>
        </p:spPr>
        <p:txBody>
          <a:bodyPr spcFirstLastPara="1" wrap="square" lIns="91425" tIns="91425" rIns="91425" bIns="91425" anchor="t" anchorCtr="0">
            <a:noAutofit/>
          </a:bodyPr>
          <a:lstStyle>
            <a:lvl1pPr lvl="0" algn="ctr" rtl="0">
              <a:buNone/>
              <a:defRPr>
                <a:latin typeface="Lora"/>
                <a:ea typeface="Lora"/>
                <a:cs typeface="Lora"/>
                <a:sym typeface="Lora"/>
              </a:defRPr>
            </a:lvl1pPr>
            <a:lvl2pPr lvl="1" algn="ctr" rtl="0">
              <a:buNone/>
              <a:defRPr>
                <a:latin typeface="Lora"/>
                <a:ea typeface="Lora"/>
                <a:cs typeface="Lora"/>
                <a:sym typeface="Lora"/>
              </a:defRPr>
            </a:lvl2pPr>
            <a:lvl3pPr lvl="2" algn="ctr" rtl="0">
              <a:buNone/>
              <a:defRPr>
                <a:latin typeface="Lora"/>
                <a:ea typeface="Lora"/>
                <a:cs typeface="Lora"/>
                <a:sym typeface="Lora"/>
              </a:defRPr>
            </a:lvl3pPr>
            <a:lvl4pPr lvl="3" algn="ctr" rtl="0">
              <a:buNone/>
              <a:defRPr>
                <a:latin typeface="Lora"/>
                <a:ea typeface="Lora"/>
                <a:cs typeface="Lora"/>
                <a:sym typeface="Lora"/>
              </a:defRPr>
            </a:lvl4pPr>
            <a:lvl5pPr lvl="4" algn="ctr" rtl="0">
              <a:buNone/>
              <a:defRPr>
                <a:latin typeface="Lora"/>
                <a:ea typeface="Lora"/>
                <a:cs typeface="Lora"/>
                <a:sym typeface="Lora"/>
              </a:defRPr>
            </a:lvl5pPr>
            <a:lvl6pPr lvl="5" algn="ctr" rtl="0">
              <a:buNone/>
              <a:defRPr>
                <a:latin typeface="Lora"/>
                <a:ea typeface="Lora"/>
                <a:cs typeface="Lora"/>
                <a:sym typeface="Lora"/>
              </a:defRPr>
            </a:lvl6pPr>
            <a:lvl7pPr lvl="6" algn="ctr" rtl="0">
              <a:buNone/>
              <a:defRPr>
                <a:latin typeface="Lora"/>
                <a:ea typeface="Lora"/>
                <a:cs typeface="Lora"/>
                <a:sym typeface="Lora"/>
              </a:defRPr>
            </a:lvl7pPr>
            <a:lvl8pPr lvl="7" algn="ctr" rtl="0">
              <a:buNone/>
              <a:defRPr>
                <a:latin typeface="Lora"/>
                <a:ea typeface="Lora"/>
                <a:cs typeface="Lora"/>
                <a:sym typeface="Lora"/>
              </a:defRPr>
            </a:lvl8pPr>
            <a:lvl9pPr lvl="8" algn="ctr" rtl="0">
              <a:buNone/>
              <a:defRPr>
                <a:latin typeface="Lora"/>
                <a:ea typeface="Lora"/>
                <a:cs typeface="Lora"/>
                <a:sym typeface="Lora"/>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6"/>
        <p:cNvGrpSpPr/>
        <p:nvPr/>
      </p:nvGrpSpPr>
      <p:grpSpPr>
        <a:xfrm>
          <a:off x="0" y="0"/>
          <a:ext cx="0" cy="0"/>
          <a:chOff x="0" y="0"/>
          <a:chExt cx="0" cy="0"/>
        </a:xfrm>
      </p:grpSpPr>
      <p:cxnSp>
        <p:nvCxnSpPr>
          <p:cNvPr id="27" name="Google Shape;27;p5"/>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28" name="Google Shape;28;p5"/>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Lora"/>
              <a:buNone/>
              <a:defRPr sz="2000" b="1">
                <a:latin typeface="Lora"/>
                <a:ea typeface="Lora"/>
                <a:cs typeface="Lora"/>
                <a:sym typeface="Lora"/>
              </a:defRPr>
            </a:lvl1pPr>
            <a:lvl2pPr lvl="1" rtl="0">
              <a:spcBef>
                <a:spcPts val="0"/>
              </a:spcBef>
              <a:spcAft>
                <a:spcPts val="0"/>
              </a:spcAft>
              <a:buSzPts val="2000"/>
              <a:buFont typeface="Lora"/>
              <a:buNone/>
              <a:defRPr sz="2000" b="1">
                <a:highlight>
                  <a:srgbClr val="FFFFFF"/>
                </a:highlight>
                <a:latin typeface="Lora"/>
                <a:ea typeface="Lora"/>
                <a:cs typeface="Lora"/>
                <a:sym typeface="Lora"/>
              </a:defRPr>
            </a:lvl2pPr>
            <a:lvl3pPr lvl="2" rtl="0">
              <a:spcBef>
                <a:spcPts val="0"/>
              </a:spcBef>
              <a:spcAft>
                <a:spcPts val="0"/>
              </a:spcAft>
              <a:buSzPts val="2000"/>
              <a:buFont typeface="Lora"/>
              <a:buNone/>
              <a:defRPr sz="2000" b="1">
                <a:highlight>
                  <a:srgbClr val="FFFFFF"/>
                </a:highlight>
                <a:latin typeface="Lora"/>
                <a:ea typeface="Lora"/>
                <a:cs typeface="Lora"/>
                <a:sym typeface="Lora"/>
              </a:defRPr>
            </a:lvl3pPr>
            <a:lvl4pPr lvl="3" rtl="0">
              <a:spcBef>
                <a:spcPts val="0"/>
              </a:spcBef>
              <a:spcAft>
                <a:spcPts val="0"/>
              </a:spcAft>
              <a:buSzPts val="2000"/>
              <a:buFont typeface="Lora"/>
              <a:buNone/>
              <a:defRPr sz="2000" b="1">
                <a:highlight>
                  <a:srgbClr val="FFFFFF"/>
                </a:highlight>
                <a:latin typeface="Lora"/>
                <a:ea typeface="Lora"/>
                <a:cs typeface="Lora"/>
                <a:sym typeface="Lora"/>
              </a:defRPr>
            </a:lvl4pPr>
            <a:lvl5pPr lvl="4" rtl="0">
              <a:spcBef>
                <a:spcPts val="0"/>
              </a:spcBef>
              <a:spcAft>
                <a:spcPts val="0"/>
              </a:spcAft>
              <a:buSzPts val="2000"/>
              <a:buFont typeface="Lora"/>
              <a:buNone/>
              <a:defRPr sz="2000" b="1">
                <a:highlight>
                  <a:srgbClr val="FFFFFF"/>
                </a:highlight>
                <a:latin typeface="Lora"/>
                <a:ea typeface="Lora"/>
                <a:cs typeface="Lora"/>
                <a:sym typeface="Lora"/>
              </a:defRPr>
            </a:lvl5pPr>
            <a:lvl6pPr lvl="5" rtl="0">
              <a:spcBef>
                <a:spcPts val="0"/>
              </a:spcBef>
              <a:spcAft>
                <a:spcPts val="0"/>
              </a:spcAft>
              <a:buSzPts val="2000"/>
              <a:buFont typeface="Lora"/>
              <a:buNone/>
              <a:defRPr sz="2000" b="1">
                <a:highlight>
                  <a:srgbClr val="FFFFFF"/>
                </a:highlight>
                <a:latin typeface="Lora"/>
                <a:ea typeface="Lora"/>
                <a:cs typeface="Lora"/>
                <a:sym typeface="Lora"/>
              </a:defRPr>
            </a:lvl6pPr>
            <a:lvl7pPr lvl="6" rtl="0">
              <a:spcBef>
                <a:spcPts val="0"/>
              </a:spcBef>
              <a:spcAft>
                <a:spcPts val="0"/>
              </a:spcAft>
              <a:buSzPts val="2000"/>
              <a:buFont typeface="Lora"/>
              <a:buNone/>
              <a:defRPr sz="2000" b="1">
                <a:highlight>
                  <a:srgbClr val="FFFFFF"/>
                </a:highlight>
                <a:latin typeface="Lora"/>
                <a:ea typeface="Lora"/>
                <a:cs typeface="Lora"/>
                <a:sym typeface="Lora"/>
              </a:defRPr>
            </a:lvl7pPr>
            <a:lvl8pPr lvl="7" rtl="0">
              <a:spcBef>
                <a:spcPts val="0"/>
              </a:spcBef>
              <a:spcAft>
                <a:spcPts val="0"/>
              </a:spcAft>
              <a:buSzPts val="2000"/>
              <a:buFont typeface="Lora"/>
              <a:buNone/>
              <a:defRPr sz="2000" b="1">
                <a:highlight>
                  <a:srgbClr val="FFFFFF"/>
                </a:highlight>
                <a:latin typeface="Lora"/>
                <a:ea typeface="Lora"/>
                <a:cs typeface="Lora"/>
                <a:sym typeface="Lora"/>
              </a:defRPr>
            </a:lvl8pPr>
            <a:lvl9pPr lvl="8" rtl="0">
              <a:spcBef>
                <a:spcPts val="0"/>
              </a:spcBef>
              <a:spcAft>
                <a:spcPts val="0"/>
              </a:spcAft>
              <a:buSzPts val="2000"/>
              <a:buFont typeface="Lora"/>
              <a:buNone/>
              <a:defRPr sz="2000" b="1">
                <a:highlight>
                  <a:srgbClr val="FFFFFF"/>
                </a:highlight>
                <a:latin typeface="Lora"/>
                <a:ea typeface="Lora"/>
                <a:cs typeface="Lora"/>
                <a:sym typeface="Lora"/>
              </a:defRPr>
            </a:lvl9pPr>
          </a:lstStyle>
          <a:p>
            <a:endParaRPr/>
          </a:p>
        </p:txBody>
      </p:sp>
      <p:sp>
        <p:nvSpPr>
          <p:cNvPr id="30" name="Google Shape;30;p5"/>
          <p:cNvSpPr txBox="1">
            <a:spLocks noGrp="1"/>
          </p:cNvSpPr>
          <p:nvPr>
            <p:ph type="body" idx="1"/>
          </p:nvPr>
        </p:nvSpPr>
        <p:spPr>
          <a:xfrm>
            <a:off x="1381250" y="1616470"/>
            <a:ext cx="6809700" cy="3112200"/>
          </a:xfrm>
          <a:prstGeom prst="rect">
            <a:avLst/>
          </a:prstGeom>
        </p:spPr>
        <p:txBody>
          <a:bodyPr spcFirstLastPara="1" wrap="square" lIns="91425" tIns="91425" rIns="91425" bIns="91425" anchor="t" anchorCtr="0">
            <a:noAutofit/>
          </a:bodyPr>
          <a:lstStyle>
            <a:lvl1pPr marL="457200" lvl="0" indent="-381000" rtl="0">
              <a:spcBef>
                <a:spcPts val="600"/>
              </a:spcBef>
              <a:spcAft>
                <a:spcPts val="0"/>
              </a:spcAft>
              <a:buClr>
                <a:srgbClr val="FFCD00"/>
              </a:buClr>
              <a:buSzPts val="2400"/>
              <a:buFont typeface="Quattrocento Sans"/>
              <a:buChar char="◉"/>
              <a:defRPr sz="2400">
                <a:latin typeface="Quattrocento Sans"/>
                <a:ea typeface="Quattrocento Sans"/>
                <a:cs typeface="Quattrocento Sans"/>
                <a:sym typeface="Quattrocento Sans"/>
              </a:defRPr>
            </a:lvl1pPr>
            <a:lvl2pPr marL="914400" lvl="1" indent="-355600" rtl="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2pPr>
            <a:lvl3pPr marL="1371600" lvl="2" indent="-355600" rtl="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3pPr>
            <a:lvl4pPr marL="1828800" lvl="3"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4pPr>
            <a:lvl5pPr marL="2286000" lvl="4"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5pPr>
            <a:lvl6pPr marL="2743200" lvl="5"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6pPr>
            <a:lvl7pPr marL="3200400" lvl="6"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7pPr>
            <a:lvl8pPr marL="3657600" lvl="7"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8pPr>
            <a:lvl9pPr marL="4114800" lvl="8"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9pPr>
          </a:lstStyle>
          <a:p>
            <a:endParaRPr/>
          </a:p>
        </p:txBody>
      </p:sp>
      <p:cxnSp>
        <p:nvCxnSpPr>
          <p:cNvPr id="31" name="Google Shape;31;p5"/>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
        <p:nvSpPr>
          <p:cNvPr id="32" name="Google Shape;32;p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5" name="Google Shape;35;p6"/>
          <p:cNvSpPr txBox="1">
            <a:spLocks noGrp="1"/>
          </p:cNvSpPr>
          <p:nvPr>
            <p:ph type="body" idx="1"/>
          </p:nvPr>
        </p:nvSpPr>
        <p:spPr>
          <a:xfrm>
            <a:off x="1381250" y="1618700"/>
            <a:ext cx="3425400" cy="32310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6" name="Google Shape;36;p6"/>
          <p:cNvSpPr txBox="1">
            <a:spLocks noGrp="1"/>
          </p:cNvSpPr>
          <p:nvPr>
            <p:ph type="body" idx="2"/>
          </p:nvPr>
        </p:nvSpPr>
        <p:spPr>
          <a:xfrm>
            <a:off x="5012916" y="1618700"/>
            <a:ext cx="3425400" cy="32310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cxnSp>
        <p:nvCxnSpPr>
          <p:cNvPr id="37" name="Google Shape;37;p6"/>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38" name="Google Shape;38;p6"/>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6"/>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
        <p:nvSpPr>
          <p:cNvPr id="40" name="Google Shape;40;p6"/>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43" name="Google Shape;43;p7"/>
          <p:cNvSpPr txBox="1">
            <a:spLocks noGrp="1"/>
          </p:cNvSpPr>
          <p:nvPr>
            <p:ph type="body" idx="1"/>
          </p:nvPr>
        </p:nvSpPr>
        <p:spPr>
          <a:xfrm>
            <a:off x="1381250" y="1651075"/>
            <a:ext cx="2334000" cy="31224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44" name="Google Shape;44;p7"/>
          <p:cNvSpPr txBox="1">
            <a:spLocks noGrp="1"/>
          </p:cNvSpPr>
          <p:nvPr>
            <p:ph type="body" idx="2"/>
          </p:nvPr>
        </p:nvSpPr>
        <p:spPr>
          <a:xfrm>
            <a:off x="3834912" y="1651075"/>
            <a:ext cx="2334000" cy="31224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45" name="Google Shape;45;p7"/>
          <p:cNvSpPr txBox="1">
            <a:spLocks noGrp="1"/>
          </p:cNvSpPr>
          <p:nvPr>
            <p:ph type="body" idx="3"/>
          </p:nvPr>
        </p:nvSpPr>
        <p:spPr>
          <a:xfrm>
            <a:off x="6288573" y="1651075"/>
            <a:ext cx="2334000" cy="31224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cxnSp>
        <p:nvCxnSpPr>
          <p:cNvPr id="46" name="Google Shape;46;p7"/>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47" name="Google Shape;47;p7"/>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 name="Google Shape;48;p7"/>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
        <p:nvSpPr>
          <p:cNvPr id="49" name="Google Shape;49;p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cxnSp>
        <p:nvCxnSpPr>
          <p:cNvPr id="52" name="Google Shape;52;p8"/>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53" name="Google Shape;53;p8"/>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 name="Google Shape;54;p8"/>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
        <p:nvSpPr>
          <p:cNvPr id="55" name="Google Shape;55;p8"/>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65"/>
        <p:cNvGrpSpPr/>
        <p:nvPr/>
      </p:nvGrpSpPr>
      <p:grpSpPr>
        <a:xfrm>
          <a:off x="0" y="0"/>
          <a:ext cx="0" cy="0"/>
          <a:chOff x="0" y="0"/>
          <a:chExt cx="0" cy="0"/>
        </a:xfrm>
      </p:grpSpPr>
      <p:sp>
        <p:nvSpPr>
          <p:cNvPr id="66" name="Google Shape;66;p1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1381250" y="1616470"/>
            <a:ext cx="6809700" cy="31122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Quattrocento Sans"/>
              <a:buChar char="◉"/>
              <a:defRPr sz="2400">
                <a:solidFill>
                  <a:schemeClr val="dk1"/>
                </a:solidFill>
                <a:latin typeface="Quattrocento Sans"/>
                <a:ea typeface="Quattrocento Sans"/>
                <a:cs typeface="Quattrocento Sans"/>
                <a:sym typeface="Quattrocento Sans"/>
              </a:defRPr>
            </a:lvl1pPr>
            <a:lvl2pPr marL="914400" lvl="1" indent="-355600">
              <a:spcBef>
                <a:spcPts val="0"/>
              </a:spcBef>
              <a:spcAft>
                <a:spcPts val="0"/>
              </a:spcAft>
              <a:buClr>
                <a:schemeClr val="accent1"/>
              </a:buClr>
              <a:buSzPts val="2000"/>
              <a:buFont typeface="Quattrocento Sans"/>
              <a:buChar char="○"/>
              <a:defRPr sz="2000">
                <a:solidFill>
                  <a:schemeClr val="dk1"/>
                </a:solidFill>
                <a:latin typeface="Quattrocento Sans"/>
                <a:ea typeface="Quattrocento Sans"/>
                <a:cs typeface="Quattrocento Sans"/>
                <a:sym typeface="Quattrocento Sans"/>
              </a:defRPr>
            </a:lvl2pPr>
            <a:lvl3pPr marL="1371600" lvl="2" indent="-355600">
              <a:spcBef>
                <a:spcPts val="0"/>
              </a:spcBef>
              <a:spcAft>
                <a:spcPts val="0"/>
              </a:spcAft>
              <a:buClr>
                <a:schemeClr val="accent1"/>
              </a:buClr>
              <a:buSzPts val="2000"/>
              <a:buFont typeface="Quattrocento Sans"/>
              <a:buChar char="■"/>
              <a:defRPr sz="2000">
                <a:solidFill>
                  <a:schemeClr val="dk1"/>
                </a:solidFill>
                <a:latin typeface="Quattrocento Sans"/>
                <a:ea typeface="Quattrocento Sans"/>
                <a:cs typeface="Quattrocento Sans"/>
                <a:sym typeface="Quattrocento Sans"/>
              </a:defRPr>
            </a:lvl3pPr>
            <a:lvl4pPr marL="1828800" lvl="3" indent="-342900">
              <a:spcBef>
                <a:spcPts val="0"/>
              </a:spcBef>
              <a:spcAft>
                <a:spcPts val="0"/>
              </a:spcAft>
              <a:buClr>
                <a:schemeClr val="accent1"/>
              </a:buClr>
              <a:buSzPts val="1800"/>
              <a:buFont typeface="Quattrocento Sans"/>
              <a:buChar char="●"/>
              <a:defRPr sz="1800">
                <a:solidFill>
                  <a:schemeClr val="dk1"/>
                </a:solidFill>
                <a:latin typeface="Quattrocento Sans"/>
                <a:ea typeface="Quattrocento Sans"/>
                <a:cs typeface="Quattrocento Sans"/>
                <a:sym typeface="Quattrocento Sans"/>
              </a:defRPr>
            </a:lvl4pPr>
            <a:lvl5pPr marL="2286000" lvl="4"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5pPr>
            <a:lvl6pPr marL="2743200" lvl="5"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6pPr>
            <a:lvl7pPr marL="3200400" lvl="6"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7pPr>
            <a:lvl8pPr marL="3657600" lvl="7"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8pPr>
            <a:lvl9pPr marL="4114800" lvl="8"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9pPr>
          </a:lstStyle>
          <a:p>
            <a:endParaRPr/>
          </a:p>
        </p:txBody>
      </p:sp>
      <p:sp>
        <p:nvSpPr>
          <p:cNvPr id="7" name="Google Shape;7;p1"/>
          <p:cNvSpPr txBox="1">
            <a:spLocks noGrp="1"/>
          </p:cNvSpPr>
          <p:nvPr>
            <p:ph type="title"/>
          </p:nvPr>
        </p:nvSpPr>
        <p:spPr>
          <a:xfrm>
            <a:off x="1381250" y="896549"/>
            <a:ext cx="6809700" cy="4356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000"/>
              <a:buFont typeface="Lora"/>
              <a:buNone/>
              <a:defRPr sz="2000" b="1">
                <a:solidFill>
                  <a:schemeClr val="dk1"/>
                </a:solidFill>
                <a:latin typeface="Lora"/>
                <a:ea typeface="Lora"/>
                <a:cs typeface="Lora"/>
                <a:sym typeface="Lora"/>
              </a:defRPr>
            </a:lvl1pPr>
            <a:lvl2pPr lvl="1">
              <a:spcBef>
                <a:spcPts val="0"/>
              </a:spcBef>
              <a:spcAft>
                <a:spcPts val="0"/>
              </a:spcAft>
              <a:buClr>
                <a:schemeClr val="dk1"/>
              </a:buClr>
              <a:buSzPts val="2000"/>
              <a:buFont typeface="Lora"/>
              <a:buNone/>
              <a:defRPr sz="2000" b="1">
                <a:solidFill>
                  <a:schemeClr val="dk1"/>
                </a:solidFill>
                <a:latin typeface="Lora"/>
                <a:ea typeface="Lora"/>
                <a:cs typeface="Lora"/>
                <a:sym typeface="Lora"/>
              </a:defRPr>
            </a:lvl2pPr>
            <a:lvl3pPr lvl="2">
              <a:spcBef>
                <a:spcPts val="0"/>
              </a:spcBef>
              <a:spcAft>
                <a:spcPts val="0"/>
              </a:spcAft>
              <a:buClr>
                <a:schemeClr val="dk1"/>
              </a:buClr>
              <a:buSzPts val="2000"/>
              <a:buFont typeface="Lora"/>
              <a:buNone/>
              <a:defRPr sz="2000" b="1">
                <a:solidFill>
                  <a:schemeClr val="dk1"/>
                </a:solidFill>
                <a:latin typeface="Lora"/>
                <a:ea typeface="Lora"/>
                <a:cs typeface="Lora"/>
                <a:sym typeface="Lora"/>
              </a:defRPr>
            </a:lvl3pPr>
            <a:lvl4pPr lvl="3">
              <a:spcBef>
                <a:spcPts val="0"/>
              </a:spcBef>
              <a:spcAft>
                <a:spcPts val="0"/>
              </a:spcAft>
              <a:buClr>
                <a:schemeClr val="dk1"/>
              </a:buClr>
              <a:buSzPts val="2000"/>
              <a:buFont typeface="Lora"/>
              <a:buNone/>
              <a:defRPr sz="2000" b="1">
                <a:solidFill>
                  <a:schemeClr val="dk1"/>
                </a:solidFill>
                <a:latin typeface="Lora"/>
                <a:ea typeface="Lora"/>
                <a:cs typeface="Lora"/>
                <a:sym typeface="Lora"/>
              </a:defRPr>
            </a:lvl4pPr>
            <a:lvl5pPr lvl="4">
              <a:spcBef>
                <a:spcPts val="0"/>
              </a:spcBef>
              <a:spcAft>
                <a:spcPts val="0"/>
              </a:spcAft>
              <a:buClr>
                <a:schemeClr val="dk1"/>
              </a:buClr>
              <a:buSzPts val="2000"/>
              <a:buFont typeface="Lora"/>
              <a:buNone/>
              <a:defRPr sz="2000" b="1">
                <a:solidFill>
                  <a:schemeClr val="dk1"/>
                </a:solidFill>
                <a:latin typeface="Lora"/>
                <a:ea typeface="Lora"/>
                <a:cs typeface="Lora"/>
                <a:sym typeface="Lora"/>
              </a:defRPr>
            </a:lvl5pPr>
            <a:lvl6pPr lvl="5">
              <a:spcBef>
                <a:spcPts val="0"/>
              </a:spcBef>
              <a:spcAft>
                <a:spcPts val="0"/>
              </a:spcAft>
              <a:buClr>
                <a:schemeClr val="dk1"/>
              </a:buClr>
              <a:buSzPts val="2000"/>
              <a:buFont typeface="Lora"/>
              <a:buNone/>
              <a:defRPr sz="2000" b="1">
                <a:solidFill>
                  <a:schemeClr val="dk1"/>
                </a:solidFill>
                <a:latin typeface="Lora"/>
                <a:ea typeface="Lora"/>
                <a:cs typeface="Lora"/>
                <a:sym typeface="Lora"/>
              </a:defRPr>
            </a:lvl6pPr>
            <a:lvl7pPr lvl="6">
              <a:spcBef>
                <a:spcPts val="0"/>
              </a:spcBef>
              <a:spcAft>
                <a:spcPts val="0"/>
              </a:spcAft>
              <a:buClr>
                <a:schemeClr val="dk1"/>
              </a:buClr>
              <a:buSzPts val="2000"/>
              <a:buFont typeface="Lora"/>
              <a:buNone/>
              <a:defRPr sz="2000" b="1">
                <a:solidFill>
                  <a:schemeClr val="dk1"/>
                </a:solidFill>
                <a:latin typeface="Lora"/>
                <a:ea typeface="Lora"/>
                <a:cs typeface="Lora"/>
                <a:sym typeface="Lora"/>
              </a:defRPr>
            </a:lvl7pPr>
            <a:lvl8pPr lvl="7">
              <a:spcBef>
                <a:spcPts val="0"/>
              </a:spcBef>
              <a:spcAft>
                <a:spcPts val="0"/>
              </a:spcAft>
              <a:buClr>
                <a:schemeClr val="dk1"/>
              </a:buClr>
              <a:buSzPts val="2000"/>
              <a:buFont typeface="Lora"/>
              <a:buNone/>
              <a:defRPr sz="2000" b="1">
                <a:solidFill>
                  <a:schemeClr val="dk1"/>
                </a:solidFill>
                <a:latin typeface="Lora"/>
                <a:ea typeface="Lora"/>
                <a:cs typeface="Lora"/>
                <a:sym typeface="Lora"/>
              </a:defRPr>
            </a:lvl8pPr>
            <a:lvl9pPr lvl="8">
              <a:spcBef>
                <a:spcPts val="0"/>
              </a:spcBef>
              <a:spcAft>
                <a:spcPts val="0"/>
              </a:spcAft>
              <a:buClr>
                <a:schemeClr val="dk1"/>
              </a:buClr>
              <a:buSzPts val="2000"/>
              <a:buFont typeface="Lora"/>
              <a:buNone/>
              <a:defRPr sz="2000" b="1">
                <a:solidFill>
                  <a:schemeClr val="dk1"/>
                </a:solidFill>
                <a:latin typeface="Lora"/>
                <a:ea typeface="Lora"/>
                <a:cs typeface="Lora"/>
                <a:sym typeface="Lora"/>
              </a:defRPr>
            </a:lvl9pPr>
          </a:lstStyle>
          <a:p>
            <a:endParaRPr/>
          </a:p>
        </p:txBody>
      </p:sp>
      <p:sp>
        <p:nvSpPr>
          <p:cNvPr id="8" name="Google Shape;8;p1"/>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lvl="0" algn="r">
              <a:buNone/>
              <a:defRPr sz="1000">
                <a:solidFill>
                  <a:srgbClr val="1D1D1B"/>
                </a:solidFill>
                <a:latin typeface="Lora"/>
                <a:ea typeface="Lora"/>
                <a:cs typeface="Lora"/>
                <a:sym typeface="Lora"/>
              </a:defRPr>
            </a:lvl1pPr>
            <a:lvl2pPr lvl="1" algn="r">
              <a:buNone/>
              <a:defRPr sz="1000">
                <a:solidFill>
                  <a:srgbClr val="1D1D1B"/>
                </a:solidFill>
                <a:latin typeface="Lora"/>
                <a:ea typeface="Lora"/>
                <a:cs typeface="Lora"/>
                <a:sym typeface="Lora"/>
              </a:defRPr>
            </a:lvl2pPr>
            <a:lvl3pPr lvl="2" algn="r">
              <a:buNone/>
              <a:defRPr sz="1000">
                <a:solidFill>
                  <a:srgbClr val="1D1D1B"/>
                </a:solidFill>
                <a:latin typeface="Lora"/>
                <a:ea typeface="Lora"/>
                <a:cs typeface="Lora"/>
                <a:sym typeface="Lora"/>
              </a:defRPr>
            </a:lvl3pPr>
            <a:lvl4pPr lvl="3" algn="r">
              <a:buNone/>
              <a:defRPr sz="1000">
                <a:solidFill>
                  <a:srgbClr val="1D1D1B"/>
                </a:solidFill>
                <a:latin typeface="Lora"/>
                <a:ea typeface="Lora"/>
                <a:cs typeface="Lora"/>
                <a:sym typeface="Lora"/>
              </a:defRPr>
            </a:lvl4pPr>
            <a:lvl5pPr lvl="4" algn="r">
              <a:buNone/>
              <a:defRPr sz="1000">
                <a:solidFill>
                  <a:srgbClr val="1D1D1B"/>
                </a:solidFill>
                <a:latin typeface="Lora"/>
                <a:ea typeface="Lora"/>
                <a:cs typeface="Lora"/>
                <a:sym typeface="Lora"/>
              </a:defRPr>
            </a:lvl5pPr>
            <a:lvl6pPr lvl="5" algn="r">
              <a:buNone/>
              <a:defRPr sz="1000">
                <a:solidFill>
                  <a:srgbClr val="1D1D1B"/>
                </a:solidFill>
                <a:latin typeface="Lora"/>
                <a:ea typeface="Lora"/>
                <a:cs typeface="Lora"/>
                <a:sym typeface="Lora"/>
              </a:defRPr>
            </a:lvl6pPr>
            <a:lvl7pPr lvl="6" algn="r">
              <a:buNone/>
              <a:defRPr sz="1000">
                <a:solidFill>
                  <a:srgbClr val="1D1D1B"/>
                </a:solidFill>
                <a:latin typeface="Lora"/>
                <a:ea typeface="Lora"/>
                <a:cs typeface="Lora"/>
                <a:sym typeface="Lora"/>
              </a:defRPr>
            </a:lvl7pPr>
            <a:lvl8pPr lvl="7" algn="r">
              <a:buNone/>
              <a:defRPr sz="1000">
                <a:solidFill>
                  <a:srgbClr val="1D1D1B"/>
                </a:solidFill>
                <a:latin typeface="Lora"/>
                <a:ea typeface="Lora"/>
                <a:cs typeface="Lora"/>
                <a:sym typeface="Lora"/>
              </a:defRPr>
            </a:lvl8pPr>
            <a:lvl9pPr lvl="8" algn="r">
              <a:buNone/>
              <a:defRPr sz="1000">
                <a:solidFill>
                  <a:srgbClr val="1D1D1B"/>
                </a:solidFill>
                <a:latin typeface="Lora"/>
                <a:ea typeface="Lora"/>
                <a:cs typeface="Lora"/>
                <a:sym typeface="Lor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7"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4.png"/><Relationship Id="rId12" Type="http://schemas.openxmlformats.org/officeDocument/2006/relationships/customXml" Target="../ink/ink5.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customXml" Target="../ink/ink2.xml"/><Relationship Id="rId11" Type="http://schemas.openxmlformats.org/officeDocument/2006/relationships/image" Target="../media/image6.pn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5.png"/><Relationship Id="rId14" Type="http://schemas.openxmlformats.org/officeDocument/2006/relationships/customXml" Target="../ink/ink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996630" y="2003888"/>
            <a:ext cx="516389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highlight>
                  <a:schemeClr val="accent1"/>
                </a:highlight>
              </a:rPr>
              <a:t>Rent IT</a:t>
            </a:r>
            <a:r>
              <a:rPr lang="en-US" dirty="0"/>
              <a:t> </a:t>
            </a:r>
            <a:br>
              <a:rPr lang="en-US" dirty="0"/>
            </a:br>
            <a:r>
              <a:rPr lang="en-US" dirty="0"/>
              <a:t>-</a:t>
            </a:r>
            <a:r>
              <a:rPr lang="en-US" dirty="0" err="1"/>
              <a:t>prezentare</a:t>
            </a:r>
            <a:r>
              <a:rPr lang="en-US" dirty="0"/>
              <a:t> PIU</a:t>
            </a:r>
            <a:br>
              <a:rPr lang="en-US" dirty="0"/>
            </a:br>
            <a:r>
              <a:rPr lang="en-US" dirty="0"/>
              <a:t>-site </a:t>
            </a:r>
            <a:r>
              <a:rPr lang="en-US" dirty="0" err="1"/>
              <a:t>inchirieri</a:t>
            </a:r>
            <a:r>
              <a:rPr lang="en-US" dirty="0"/>
              <a:t> </a:t>
            </a:r>
            <a:r>
              <a:rPr lang="en-US" dirty="0" err="1"/>
              <a:t>masini</a:t>
            </a:r>
            <a:endParaRPr lang="en-US" dirty="0"/>
          </a:p>
        </p:txBody>
      </p:sp>
      <p:grpSp>
        <p:nvGrpSpPr>
          <p:cNvPr id="72" name="Google Shape;72;p12"/>
          <p:cNvGrpSpPr/>
          <p:nvPr/>
        </p:nvGrpSpPr>
        <p:grpSpPr>
          <a:xfrm>
            <a:off x="1299165" y="3511424"/>
            <a:ext cx="215966" cy="342399"/>
            <a:chOff x="6718575" y="2318625"/>
            <a:chExt cx="256950" cy="407375"/>
          </a:xfrm>
        </p:grpSpPr>
        <p:sp>
          <p:nvSpPr>
            <p:cNvPr id="73" name="Google Shape;73;p1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2"/>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5C877CB8-D950-4382-96A7-C7BA62AB235F}"/>
              </a:ext>
            </a:extLst>
          </p:cNvPr>
          <p:cNvSpPr txBox="1"/>
          <p:nvPr/>
        </p:nvSpPr>
        <p:spPr>
          <a:xfrm>
            <a:off x="6982799" y="4410046"/>
            <a:ext cx="2109128" cy="523220"/>
          </a:xfrm>
          <a:prstGeom prst="rect">
            <a:avLst/>
          </a:prstGeom>
          <a:noFill/>
        </p:spPr>
        <p:txBody>
          <a:bodyPr wrap="square" rtlCol="0">
            <a:spAutoFit/>
          </a:bodyPr>
          <a:lstStyle/>
          <a:p>
            <a:r>
              <a:rPr lang="en-US" dirty="0" err="1">
                <a:latin typeface="Lora" pitchFamily="2" charset="0"/>
              </a:rPr>
              <a:t>Profil</a:t>
            </a:r>
            <a:r>
              <a:rPr lang="en-US" dirty="0">
                <a:latin typeface="Lora" pitchFamily="2" charset="0"/>
              </a:rPr>
              <a:t>: </a:t>
            </a:r>
            <a:r>
              <a:rPr lang="en-US" dirty="0" err="1">
                <a:latin typeface="Lora" pitchFamily="2" charset="0"/>
              </a:rPr>
              <a:t>Calculatoare</a:t>
            </a:r>
            <a:endParaRPr lang="en-US" dirty="0">
              <a:latin typeface="Lora" pitchFamily="2" charset="0"/>
            </a:endParaRPr>
          </a:p>
          <a:p>
            <a:r>
              <a:rPr lang="en-US" dirty="0">
                <a:latin typeface="Lora" pitchFamily="2" charset="0"/>
              </a:rPr>
              <a:t>An: 2 . </a:t>
            </a:r>
            <a:r>
              <a:rPr lang="en-US" dirty="0" err="1">
                <a:latin typeface="Lora" pitchFamily="2" charset="0"/>
              </a:rPr>
              <a:t>Grupa</a:t>
            </a:r>
            <a:r>
              <a:rPr lang="en-US" dirty="0">
                <a:latin typeface="Lora" pitchFamily="2" charset="0"/>
              </a:rPr>
              <a:t>: 1721B </a:t>
            </a:r>
          </a:p>
        </p:txBody>
      </p:sp>
      <p:sp>
        <p:nvSpPr>
          <p:cNvPr id="3" name="TextBox 2">
            <a:extLst>
              <a:ext uri="{FF2B5EF4-FFF2-40B4-BE49-F238E27FC236}">
                <a16:creationId xmlns:a16="http://schemas.microsoft.com/office/drawing/2014/main" id="{314E308F-C6E7-4CF8-9F5E-3DF12DE211DB}"/>
              </a:ext>
            </a:extLst>
          </p:cNvPr>
          <p:cNvSpPr txBox="1"/>
          <p:nvPr/>
        </p:nvSpPr>
        <p:spPr>
          <a:xfrm>
            <a:off x="206908" y="80421"/>
            <a:ext cx="3390622" cy="307777"/>
          </a:xfrm>
          <a:prstGeom prst="rect">
            <a:avLst/>
          </a:prstGeom>
          <a:noFill/>
        </p:spPr>
        <p:txBody>
          <a:bodyPr wrap="square" rtlCol="0">
            <a:spAutoFit/>
          </a:bodyPr>
          <a:lstStyle/>
          <a:p>
            <a:r>
              <a:rPr lang="en-US" dirty="0" err="1">
                <a:latin typeface="Lora" pitchFamily="2" charset="0"/>
              </a:rPr>
              <a:t>Universitatea</a:t>
            </a:r>
            <a:r>
              <a:rPr lang="en-US" dirty="0">
                <a:latin typeface="Lora" pitchFamily="2" charset="0"/>
              </a:rPr>
              <a:t> din Oradea</a:t>
            </a:r>
          </a:p>
        </p:txBody>
      </p:sp>
      <p:sp>
        <p:nvSpPr>
          <p:cNvPr id="14" name="TextBox 13">
            <a:extLst>
              <a:ext uri="{FF2B5EF4-FFF2-40B4-BE49-F238E27FC236}">
                <a16:creationId xmlns:a16="http://schemas.microsoft.com/office/drawing/2014/main" id="{01C833F8-F79C-4FB9-87BE-AA9AD75143AA}"/>
              </a:ext>
            </a:extLst>
          </p:cNvPr>
          <p:cNvSpPr txBox="1"/>
          <p:nvPr/>
        </p:nvSpPr>
        <p:spPr>
          <a:xfrm>
            <a:off x="5753378" y="80421"/>
            <a:ext cx="3390622" cy="307777"/>
          </a:xfrm>
          <a:prstGeom prst="rect">
            <a:avLst/>
          </a:prstGeom>
          <a:noFill/>
        </p:spPr>
        <p:txBody>
          <a:bodyPr wrap="square" rtlCol="0">
            <a:spAutoFit/>
          </a:bodyPr>
          <a:lstStyle/>
          <a:p>
            <a:r>
              <a:rPr lang="en-US" dirty="0" err="1">
                <a:latin typeface="Lora" pitchFamily="2" charset="0"/>
              </a:rPr>
              <a:t>Profesor</a:t>
            </a:r>
            <a:r>
              <a:rPr lang="en-US" dirty="0">
                <a:latin typeface="Lora" pitchFamily="2" charset="0"/>
              </a:rPr>
              <a:t> coordinator: Gabor </a:t>
            </a:r>
            <a:r>
              <a:rPr lang="en-US" dirty="0" err="1">
                <a:latin typeface="Lora" pitchFamily="2" charset="0"/>
              </a:rPr>
              <a:t>Gianina</a:t>
            </a:r>
            <a:endParaRPr lang="en-US" dirty="0">
              <a:latin typeface="Lora" pitchFamily="2" charset="0"/>
            </a:endParaRPr>
          </a:p>
        </p:txBody>
      </p:sp>
      <p:sp>
        <p:nvSpPr>
          <p:cNvPr id="4" name="TextBox 3">
            <a:extLst>
              <a:ext uri="{FF2B5EF4-FFF2-40B4-BE49-F238E27FC236}">
                <a16:creationId xmlns:a16="http://schemas.microsoft.com/office/drawing/2014/main" id="{D90A03E0-CDE7-4798-B180-0C7EDB3EB435}"/>
              </a:ext>
            </a:extLst>
          </p:cNvPr>
          <p:cNvSpPr txBox="1"/>
          <p:nvPr/>
        </p:nvSpPr>
        <p:spPr>
          <a:xfrm>
            <a:off x="206908" y="4625489"/>
            <a:ext cx="2720617" cy="307777"/>
          </a:xfrm>
          <a:prstGeom prst="rect">
            <a:avLst/>
          </a:prstGeom>
          <a:noFill/>
        </p:spPr>
        <p:txBody>
          <a:bodyPr wrap="none" rtlCol="0">
            <a:spAutoFit/>
          </a:bodyPr>
          <a:lstStyle/>
          <a:p>
            <a:r>
              <a:rPr lang="en-US" dirty="0">
                <a:latin typeface="Lora" pitchFamily="2" charset="0"/>
              </a:rPr>
              <a:t>Student: Iancu </a:t>
            </a:r>
            <a:r>
              <a:rPr lang="en-US" dirty="0" err="1">
                <a:latin typeface="Lora" pitchFamily="2" charset="0"/>
              </a:rPr>
              <a:t>Timotei</a:t>
            </a:r>
            <a:r>
              <a:rPr lang="en-US" dirty="0">
                <a:latin typeface="Lora" pitchFamily="2" charset="0"/>
              </a:rPr>
              <a:t> Marius</a:t>
            </a:r>
            <a:endParaRPr lang="en-US" dirty="0"/>
          </a:p>
        </p:txBody>
      </p:sp>
      <p:sp>
        <p:nvSpPr>
          <p:cNvPr id="16" name="Google Shape;131;p17">
            <a:extLst>
              <a:ext uri="{FF2B5EF4-FFF2-40B4-BE49-F238E27FC236}">
                <a16:creationId xmlns:a16="http://schemas.microsoft.com/office/drawing/2014/main" id="{D443E9ED-7481-431F-BB07-096439F56E95}"/>
              </a:ext>
            </a:extLst>
          </p:cNvPr>
          <p:cNvSpPr txBox="1">
            <a:spLocks/>
          </p:cNvSpPr>
          <p:nvPr/>
        </p:nvSpPr>
        <p:spPr>
          <a:xfrm>
            <a:off x="8543227" y="4749851"/>
            <a:ext cx="548700" cy="393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ro-RO" dirty="0"/>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o-RO" dirty="0"/>
              <a:t>Implementare </a:t>
            </a:r>
            <a:r>
              <a:rPr lang="ro-RO" dirty="0">
                <a:highlight>
                  <a:schemeClr val="accent1"/>
                </a:highlight>
              </a:rPr>
              <a:t>RentIT</a:t>
            </a:r>
            <a:endParaRPr dirty="0"/>
          </a:p>
        </p:txBody>
      </p:sp>
      <p:grpSp>
        <p:nvGrpSpPr>
          <p:cNvPr id="126" name="Google Shape;126;p17"/>
          <p:cNvGrpSpPr/>
          <p:nvPr/>
        </p:nvGrpSpPr>
        <p:grpSpPr>
          <a:xfrm>
            <a:off x="916458" y="1006599"/>
            <a:ext cx="214625" cy="214625"/>
            <a:chOff x="2594050" y="1631825"/>
            <a:chExt cx="439625" cy="439625"/>
          </a:xfrm>
        </p:grpSpPr>
        <p:sp>
          <p:nvSpPr>
            <p:cNvPr id="127" name="Google Shape;127;p1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7" name="TextBox 6">
            <a:extLst>
              <a:ext uri="{FF2B5EF4-FFF2-40B4-BE49-F238E27FC236}">
                <a16:creationId xmlns:a16="http://schemas.microsoft.com/office/drawing/2014/main" id="{265BD14C-2917-4005-AA7C-DF72E4023AC6}"/>
              </a:ext>
            </a:extLst>
          </p:cNvPr>
          <p:cNvSpPr txBox="1"/>
          <p:nvPr/>
        </p:nvSpPr>
        <p:spPr>
          <a:xfrm>
            <a:off x="6102024" y="4258186"/>
            <a:ext cx="2574764" cy="461665"/>
          </a:xfrm>
          <a:prstGeom prst="rect">
            <a:avLst/>
          </a:prstGeom>
          <a:noFill/>
        </p:spPr>
        <p:txBody>
          <a:bodyPr wrap="square" rtlCol="0">
            <a:spAutoFit/>
          </a:bodyPr>
          <a:lstStyle/>
          <a:p>
            <a:r>
              <a:rPr lang="ro-RO" sz="1200" dirty="0">
                <a:latin typeface="Quattrocento Sans" panose="020B0604020202020204" charset="0"/>
              </a:rPr>
              <a:t>Dupa apasarea butonului ”închiriaza acum din pagina anterioara”</a:t>
            </a:r>
            <a:endParaRPr lang="en-US" sz="1200" dirty="0">
              <a:latin typeface="Quattrocento Sans" panose="020B0604020202020204" charset="0"/>
            </a:endParaRPr>
          </a:p>
        </p:txBody>
      </p:sp>
      <p:sp>
        <p:nvSpPr>
          <p:cNvPr id="8" name="TextBox 7">
            <a:extLst>
              <a:ext uri="{FF2B5EF4-FFF2-40B4-BE49-F238E27FC236}">
                <a16:creationId xmlns:a16="http://schemas.microsoft.com/office/drawing/2014/main" id="{9E5203F1-BEFB-4700-9365-E7675B1C7360}"/>
              </a:ext>
            </a:extLst>
          </p:cNvPr>
          <p:cNvSpPr txBox="1"/>
          <p:nvPr/>
        </p:nvSpPr>
        <p:spPr>
          <a:xfrm>
            <a:off x="2154451" y="4267076"/>
            <a:ext cx="1077539" cy="276999"/>
          </a:xfrm>
          <a:prstGeom prst="rect">
            <a:avLst/>
          </a:prstGeom>
          <a:noFill/>
        </p:spPr>
        <p:txBody>
          <a:bodyPr wrap="none" rtlCol="0">
            <a:spAutoFit/>
          </a:bodyPr>
          <a:lstStyle/>
          <a:p>
            <a:r>
              <a:rPr lang="ro-RO" sz="1200" dirty="0">
                <a:latin typeface="Quattrocento Sans" panose="020B0604020202020204" charset="0"/>
              </a:rPr>
              <a:t>Pagina Mașini</a:t>
            </a:r>
            <a:endParaRPr lang="en-US" sz="1200" dirty="0">
              <a:latin typeface="Quattrocento Sans" panose="020B0604020202020204" charset="0"/>
            </a:endParaRPr>
          </a:p>
        </p:txBody>
      </p:sp>
      <p:pic>
        <p:nvPicPr>
          <p:cNvPr id="6" name="Picture 5">
            <a:extLst>
              <a:ext uri="{FF2B5EF4-FFF2-40B4-BE49-F238E27FC236}">
                <a16:creationId xmlns:a16="http://schemas.microsoft.com/office/drawing/2014/main" id="{5CC94712-8B6D-4EAC-9860-B34C467901AF}"/>
              </a:ext>
            </a:extLst>
          </p:cNvPr>
          <p:cNvPicPr>
            <a:picLocks noChangeAspect="1"/>
          </p:cNvPicPr>
          <p:nvPr/>
        </p:nvPicPr>
        <p:blipFill>
          <a:blip r:embed="rId3"/>
          <a:stretch>
            <a:fillRect/>
          </a:stretch>
        </p:blipFill>
        <p:spPr>
          <a:xfrm>
            <a:off x="387198" y="1773406"/>
            <a:ext cx="4612046" cy="2466975"/>
          </a:xfrm>
          <a:prstGeom prst="rect">
            <a:avLst/>
          </a:prstGeom>
        </p:spPr>
      </p:pic>
      <p:pic>
        <p:nvPicPr>
          <p:cNvPr id="10" name="Picture 9">
            <a:extLst>
              <a:ext uri="{FF2B5EF4-FFF2-40B4-BE49-F238E27FC236}">
                <a16:creationId xmlns:a16="http://schemas.microsoft.com/office/drawing/2014/main" id="{2F0498C5-B7A2-454E-A327-489F4929BA86}"/>
              </a:ext>
            </a:extLst>
          </p:cNvPr>
          <p:cNvPicPr>
            <a:picLocks noChangeAspect="1"/>
          </p:cNvPicPr>
          <p:nvPr/>
        </p:nvPicPr>
        <p:blipFill>
          <a:blip r:embed="rId4"/>
          <a:stretch>
            <a:fillRect/>
          </a:stretch>
        </p:blipFill>
        <p:spPr>
          <a:xfrm>
            <a:off x="5726680" y="1579361"/>
            <a:ext cx="2950108" cy="1656536"/>
          </a:xfrm>
          <a:prstGeom prst="rect">
            <a:avLst/>
          </a:prstGeom>
        </p:spPr>
      </p:pic>
      <p:pic>
        <p:nvPicPr>
          <p:cNvPr id="12" name="Picture 11">
            <a:extLst>
              <a:ext uri="{FF2B5EF4-FFF2-40B4-BE49-F238E27FC236}">
                <a16:creationId xmlns:a16="http://schemas.microsoft.com/office/drawing/2014/main" id="{24DD8057-555B-4590-B734-710317C656F0}"/>
              </a:ext>
            </a:extLst>
          </p:cNvPr>
          <p:cNvPicPr>
            <a:picLocks noChangeAspect="1"/>
          </p:cNvPicPr>
          <p:nvPr/>
        </p:nvPicPr>
        <p:blipFill>
          <a:blip r:embed="rId5"/>
          <a:stretch>
            <a:fillRect/>
          </a:stretch>
        </p:blipFill>
        <p:spPr>
          <a:xfrm>
            <a:off x="5726680" y="3235897"/>
            <a:ext cx="2950108" cy="1004484"/>
          </a:xfrm>
          <a:prstGeom prst="rect">
            <a:avLst/>
          </a:prstGeom>
        </p:spPr>
      </p:pic>
    </p:spTree>
    <p:extLst>
      <p:ext uri="{BB962C8B-B14F-4D97-AF65-F5344CB8AC3E}">
        <p14:creationId xmlns:p14="http://schemas.microsoft.com/office/powerpoint/2010/main" val="1233749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o-RO" dirty="0"/>
              <a:t>Implementare </a:t>
            </a:r>
            <a:r>
              <a:rPr lang="ro-RO" dirty="0">
                <a:highlight>
                  <a:schemeClr val="accent1"/>
                </a:highlight>
              </a:rPr>
              <a:t>RentIT</a:t>
            </a:r>
            <a:endParaRPr dirty="0"/>
          </a:p>
        </p:txBody>
      </p:sp>
      <p:grpSp>
        <p:nvGrpSpPr>
          <p:cNvPr id="126" name="Google Shape;126;p17"/>
          <p:cNvGrpSpPr/>
          <p:nvPr/>
        </p:nvGrpSpPr>
        <p:grpSpPr>
          <a:xfrm>
            <a:off x="916458" y="1006599"/>
            <a:ext cx="214625" cy="214625"/>
            <a:chOff x="2594050" y="1631825"/>
            <a:chExt cx="439625" cy="439625"/>
          </a:xfrm>
        </p:grpSpPr>
        <p:sp>
          <p:nvSpPr>
            <p:cNvPr id="127" name="Google Shape;127;p1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7" name="TextBox 6">
            <a:extLst>
              <a:ext uri="{FF2B5EF4-FFF2-40B4-BE49-F238E27FC236}">
                <a16:creationId xmlns:a16="http://schemas.microsoft.com/office/drawing/2014/main" id="{265BD14C-2917-4005-AA7C-DF72E4023AC6}"/>
              </a:ext>
            </a:extLst>
          </p:cNvPr>
          <p:cNvSpPr txBox="1"/>
          <p:nvPr/>
        </p:nvSpPr>
        <p:spPr>
          <a:xfrm>
            <a:off x="4970249" y="3687717"/>
            <a:ext cx="4038600" cy="1015663"/>
          </a:xfrm>
          <a:prstGeom prst="rect">
            <a:avLst/>
          </a:prstGeom>
          <a:noFill/>
        </p:spPr>
        <p:txBody>
          <a:bodyPr wrap="square" rtlCol="0">
            <a:spAutoFit/>
          </a:bodyPr>
          <a:lstStyle/>
          <a:p>
            <a:r>
              <a:rPr lang="ro-RO" sz="1200" dirty="0">
                <a:latin typeface="Quattrocento Sans" panose="020B0604020202020204" charset="0"/>
              </a:rPr>
              <a:t>Codul CSS folosit pentru stilizarea primei părti cu titlul ”Contact”, unde am împărțit latimea exranului într-un chenar ”rowcont” cu latimea de 90% iar pe acesta la randul lui l-am împărtit in 2 coloane cu lățimea de 50% din el, pentru a-mi putea afișa contentul in 2 coloane egale.</a:t>
            </a:r>
            <a:endParaRPr lang="en-US" sz="1200" dirty="0">
              <a:latin typeface="Quattrocento Sans" panose="020B0604020202020204" charset="0"/>
            </a:endParaRPr>
          </a:p>
        </p:txBody>
      </p:sp>
      <p:sp>
        <p:nvSpPr>
          <p:cNvPr id="8" name="TextBox 7">
            <a:extLst>
              <a:ext uri="{FF2B5EF4-FFF2-40B4-BE49-F238E27FC236}">
                <a16:creationId xmlns:a16="http://schemas.microsoft.com/office/drawing/2014/main" id="{9E5203F1-BEFB-4700-9365-E7675B1C7360}"/>
              </a:ext>
            </a:extLst>
          </p:cNvPr>
          <p:cNvSpPr txBox="1"/>
          <p:nvPr/>
        </p:nvSpPr>
        <p:spPr>
          <a:xfrm>
            <a:off x="2154451" y="4267076"/>
            <a:ext cx="1175322" cy="276999"/>
          </a:xfrm>
          <a:prstGeom prst="rect">
            <a:avLst/>
          </a:prstGeom>
          <a:noFill/>
        </p:spPr>
        <p:txBody>
          <a:bodyPr wrap="none" rtlCol="0">
            <a:spAutoFit/>
          </a:bodyPr>
          <a:lstStyle/>
          <a:p>
            <a:r>
              <a:rPr lang="ro-RO" sz="1200" dirty="0">
                <a:latin typeface="Quattrocento Sans" panose="020B0604020202020204" charset="0"/>
              </a:rPr>
              <a:t>Pagina Contact</a:t>
            </a:r>
            <a:endParaRPr lang="en-US" sz="1200" dirty="0">
              <a:latin typeface="Quattrocento Sans" panose="020B0604020202020204" charset="0"/>
            </a:endParaRPr>
          </a:p>
        </p:txBody>
      </p:sp>
      <p:pic>
        <p:nvPicPr>
          <p:cNvPr id="3" name="Picture 2">
            <a:extLst>
              <a:ext uri="{FF2B5EF4-FFF2-40B4-BE49-F238E27FC236}">
                <a16:creationId xmlns:a16="http://schemas.microsoft.com/office/drawing/2014/main" id="{2041CDFC-EF53-4532-B6CA-7B4DD7AAE738}"/>
              </a:ext>
            </a:extLst>
          </p:cNvPr>
          <p:cNvPicPr>
            <a:picLocks noChangeAspect="1"/>
          </p:cNvPicPr>
          <p:nvPr/>
        </p:nvPicPr>
        <p:blipFill>
          <a:blip r:embed="rId3"/>
          <a:stretch>
            <a:fillRect/>
          </a:stretch>
        </p:blipFill>
        <p:spPr>
          <a:xfrm>
            <a:off x="829663" y="1832824"/>
            <a:ext cx="4071107" cy="2362725"/>
          </a:xfrm>
          <a:prstGeom prst="rect">
            <a:avLst/>
          </a:prstGeom>
        </p:spPr>
      </p:pic>
      <p:pic>
        <p:nvPicPr>
          <p:cNvPr id="5" name="Picture 4">
            <a:extLst>
              <a:ext uri="{FF2B5EF4-FFF2-40B4-BE49-F238E27FC236}">
                <a16:creationId xmlns:a16="http://schemas.microsoft.com/office/drawing/2014/main" id="{55BB1D07-15BF-4E5F-AE5C-E38F6F047D7B}"/>
              </a:ext>
            </a:extLst>
          </p:cNvPr>
          <p:cNvPicPr>
            <a:picLocks noChangeAspect="1"/>
          </p:cNvPicPr>
          <p:nvPr/>
        </p:nvPicPr>
        <p:blipFill>
          <a:blip r:embed="rId4"/>
          <a:stretch>
            <a:fillRect/>
          </a:stretch>
        </p:blipFill>
        <p:spPr>
          <a:xfrm>
            <a:off x="5934410" y="440120"/>
            <a:ext cx="2110278" cy="3188950"/>
          </a:xfrm>
          <a:prstGeom prst="rect">
            <a:avLst/>
          </a:prstGeom>
        </p:spPr>
      </p:pic>
    </p:spTree>
    <p:extLst>
      <p:ext uri="{BB962C8B-B14F-4D97-AF65-F5344CB8AC3E}">
        <p14:creationId xmlns:p14="http://schemas.microsoft.com/office/powerpoint/2010/main" val="33771976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o-RO" dirty="0">
                <a:highlight>
                  <a:schemeClr val="accent1"/>
                </a:highlight>
              </a:rPr>
              <a:t>Concluzii</a:t>
            </a:r>
            <a:endParaRPr dirty="0"/>
          </a:p>
        </p:txBody>
      </p:sp>
      <p:sp>
        <p:nvSpPr>
          <p:cNvPr id="125" name="Google Shape;125;p17"/>
          <p:cNvSpPr txBox="1">
            <a:spLocks noGrp="1"/>
          </p:cNvSpPr>
          <p:nvPr>
            <p:ph type="body" idx="1"/>
          </p:nvPr>
        </p:nvSpPr>
        <p:spPr>
          <a:xfrm>
            <a:off x="916458" y="1459800"/>
            <a:ext cx="7831302" cy="31122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Clr>
                <a:schemeClr val="accent1"/>
              </a:buClr>
              <a:buSzPts val="2400"/>
              <a:buChar char="◉"/>
            </a:pPr>
            <a:r>
              <a:rPr lang="ro-RO" sz="1800" dirty="0"/>
              <a:t>Acesta a fost primul meu proiect de o asemenea amploaresi am ajuns sa utilizez aproximativ </a:t>
            </a:r>
            <a:r>
              <a:rPr lang="ro-RO" sz="1600" b="1" i="1" dirty="0">
                <a:highlight>
                  <a:schemeClr val="accent1"/>
                </a:highlight>
              </a:rPr>
              <a:t>5,000</a:t>
            </a:r>
            <a:r>
              <a:rPr lang="ro-RO" sz="1800" dirty="0"/>
              <a:t>  linii de cod.</a:t>
            </a:r>
            <a:endParaRPr sz="1800" dirty="0"/>
          </a:p>
          <a:p>
            <a:pPr marL="457200" lvl="0" indent="-381000" algn="l" rtl="0">
              <a:spcBef>
                <a:spcPts val="0"/>
              </a:spcBef>
              <a:spcAft>
                <a:spcPts val="0"/>
              </a:spcAft>
              <a:buClr>
                <a:schemeClr val="accent1"/>
              </a:buClr>
              <a:buSzPts val="2400"/>
              <a:buChar char="◉"/>
            </a:pPr>
            <a:r>
              <a:rPr lang="en" sz="1800" dirty="0"/>
              <a:t>A</a:t>
            </a:r>
            <a:r>
              <a:rPr lang="ro-RO" sz="1800" dirty="0"/>
              <a:t>m învățat cum să îmbin armonios toate cele 3 limbaje (HTML, CSS si JS) </a:t>
            </a:r>
          </a:p>
          <a:p>
            <a:pPr marL="457200" lvl="0" indent="-381000" algn="l" rtl="0">
              <a:spcBef>
                <a:spcPts val="0"/>
              </a:spcBef>
              <a:spcAft>
                <a:spcPts val="0"/>
              </a:spcAft>
              <a:buClr>
                <a:schemeClr val="accent1"/>
              </a:buClr>
              <a:buSzPts val="2400"/>
              <a:buChar char="◉"/>
            </a:pPr>
            <a:r>
              <a:rPr lang="ro-RO" sz="1800" dirty="0"/>
              <a:t>Am realizat că partea de design </a:t>
            </a:r>
            <a:r>
              <a:rPr lang="ro-RO" sz="1800"/>
              <a:t>si pregătire </a:t>
            </a:r>
            <a:r>
              <a:rPr lang="ro-RO" sz="1800" dirty="0"/>
              <a:t>este mai importantă  si mai grea decât mă așteptam.</a:t>
            </a:r>
          </a:p>
          <a:p>
            <a:pPr marL="457200" lvl="0" indent="-381000" algn="l" rtl="0">
              <a:spcBef>
                <a:spcPts val="0"/>
              </a:spcBef>
              <a:spcAft>
                <a:spcPts val="0"/>
              </a:spcAft>
              <a:buClr>
                <a:schemeClr val="accent1"/>
              </a:buClr>
              <a:buSzPts val="2400"/>
              <a:buChar char="◉"/>
            </a:pPr>
            <a:r>
              <a:rPr lang="ro-RO" sz="1800" dirty="0"/>
              <a:t>Pe viitor cred ca este loc de îmbunătătire pe partea de optimizare. </a:t>
            </a:r>
            <a:endParaRPr sz="1800" dirty="0"/>
          </a:p>
        </p:txBody>
      </p:sp>
      <p:grpSp>
        <p:nvGrpSpPr>
          <p:cNvPr id="126" name="Google Shape;126;p17"/>
          <p:cNvGrpSpPr/>
          <p:nvPr/>
        </p:nvGrpSpPr>
        <p:grpSpPr>
          <a:xfrm>
            <a:off x="916458" y="1006599"/>
            <a:ext cx="214625" cy="214625"/>
            <a:chOff x="2594050" y="1631825"/>
            <a:chExt cx="439625" cy="439625"/>
          </a:xfrm>
        </p:grpSpPr>
        <p:sp>
          <p:nvSpPr>
            <p:cNvPr id="127" name="Google Shape;127;p1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4213398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cxnSp>
        <p:nvCxnSpPr>
          <p:cNvPr id="323" name="Google Shape;323;p30"/>
          <p:cNvCxnSpPr/>
          <p:nvPr/>
        </p:nvCxnSpPr>
        <p:spPr>
          <a:xfrm>
            <a:off x="6450" y="1428750"/>
            <a:ext cx="2397300" cy="0"/>
          </a:xfrm>
          <a:prstGeom prst="straightConnector1">
            <a:avLst/>
          </a:prstGeom>
          <a:noFill/>
          <a:ln w="9525" cap="flat" cmpd="sng">
            <a:solidFill>
              <a:srgbClr val="CCCCCC"/>
            </a:solidFill>
            <a:prstDash val="solid"/>
            <a:round/>
            <a:headEnd type="none" w="med" len="med"/>
            <a:tailEnd type="none" w="med" len="med"/>
          </a:ln>
        </p:spPr>
      </p:cxnSp>
      <p:sp>
        <p:nvSpPr>
          <p:cNvPr id="324" name="Google Shape;324;p30"/>
          <p:cNvSpPr txBox="1">
            <a:spLocks noGrp="1"/>
          </p:cNvSpPr>
          <p:nvPr>
            <p:ph type="ctrTitle" idx="4294967295"/>
          </p:nvPr>
        </p:nvSpPr>
        <p:spPr>
          <a:xfrm>
            <a:off x="2371625" y="816550"/>
            <a:ext cx="49080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o-RO" sz="6000" dirty="0"/>
              <a:t>Mulțumesc</a:t>
            </a:r>
            <a:r>
              <a:rPr lang="en" sz="6000" dirty="0"/>
              <a:t>!</a:t>
            </a:r>
            <a:endParaRPr sz="6000" dirty="0"/>
          </a:p>
        </p:txBody>
      </p:sp>
      <p:cxnSp>
        <p:nvCxnSpPr>
          <p:cNvPr id="325" name="Google Shape;325;p30"/>
          <p:cNvCxnSpPr/>
          <p:nvPr/>
        </p:nvCxnSpPr>
        <p:spPr>
          <a:xfrm>
            <a:off x="5589800" y="1428750"/>
            <a:ext cx="3554100" cy="0"/>
          </a:xfrm>
          <a:prstGeom prst="straightConnector1">
            <a:avLst/>
          </a:prstGeom>
          <a:noFill/>
          <a:ln w="9525" cap="flat" cmpd="sng">
            <a:solidFill>
              <a:srgbClr val="CCCCCC"/>
            </a:solidFill>
            <a:prstDash val="solid"/>
            <a:round/>
            <a:headEnd type="none" w="med" len="med"/>
            <a:tailEnd type="none" w="med" len="med"/>
          </a:ln>
        </p:spPr>
      </p:cxnSp>
      <p:sp>
        <p:nvSpPr>
          <p:cNvPr id="326" name="Google Shape;326;p30"/>
          <p:cNvSpPr/>
          <p:nvPr/>
        </p:nvSpPr>
        <p:spPr>
          <a:xfrm>
            <a:off x="831925" y="859175"/>
            <a:ext cx="1139100" cy="1139100"/>
          </a:xfrm>
          <a:prstGeom prst="ellipse">
            <a:avLst/>
          </a:prstGeom>
          <a:solidFill>
            <a:srgbClr val="FFC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30"/>
          <p:cNvGrpSpPr/>
          <p:nvPr/>
        </p:nvGrpSpPr>
        <p:grpSpPr>
          <a:xfrm>
            <a:off x="1148888" y="1190759"/>
            <a:ext cx="505722" cy="475767"/>
            <a:chOff x="5972700" y="2330200"/>
            <a:chExt cx="411625" cy="387275"/>
          </a:xfrm>
        </p:grpSpPr>
        <p:sp>
          <p:nvSpPr>
            <p:cNvPr id="328" name="Google Shape;328;p30"/>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0"/>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 name="Google Shape;330;p3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6"/>
          <p:cNvSpPr txBox="1">
            <a:spLocks noGrp="1"/>
          </p:cNvSpPr>
          <p:nvPr>
            <p:ph type="body" idx="1"/>
          </p:nvPr>
        </p:nvSpPr>
        <p:spPr>
          <a:xfrm>
            <a:off x="2004933" y="228989"/>
            <a:ext cx="4933800" cy="819900"/>
          </a:xfrm>
          <a:prstGeom prst="rect">
            <a:avLst/>
          </a:prstGeom>
        </p:spPr>
        <p:txBody>
          <a:bodyPr spcFirstLastPara="1" wrap="square" lIns="91425" tIns="91425" rIns="91425" bIns="91425" anchor="b" anchorCtr="0">
            <a:noAutofit/>
          </a:bodyPr>
          <a:lstStyle/>
          <a:p>
            <a:pPr marL="0" lvl="0" indent="0" algn="ctr" rtl="0">
              <a:spcBef>
                <a:spcPts val="600"/>
              </a:spcBef>
              <a:spcAft>
                <a:spcPts val="0"/>
              </a:spcAft>
              <a:buNone/>
            </a:pPr>
            <a:r>
              <a:rPr lang="en" dirty="0"/>
              <a:t>R</a:t>
            </a:r>
            <a:r>
              <a:rPr lang="en-US" dirty="0"/>
              <a:t>e</a:t>
            </a:r>
            <a:r>
              <a:rPr lang="en" dirty="0"/>
              <a:t>nt IT</a:t>
            </a:r>
          </a:p>
          <a:p>
            <a:pPr marL="0" lvl="0" indent="0" algn="ctr" rtl="0">
              <a:spcBef>
                <a:spcPts val="600"/>
              </a:spcBef>
              <a:spcAft>
                <a:spcPts val="0"/>
              </a:spcAft>
              <a:buNone/>
            </a:pPr>
            <a:r>
              <a:rPr lang="en" sz="2000" dirty="0">
                <a:highlight>
                  <a:schemeClr val="accent1"/>
                </a:highlight>
              </a:rPr>
              <a:t>Alege inteligent.</a:t>
            </a:r>
            <a:endParaRPr sz="2000" dirty="0"/>
          </a:p>
        </p:txBody>
      </p:sp>
      <p:sp>
        <p:nvSpPr>
          <p:cNvPr id="119" name="Google Shape;119;p16"/>
          <p:cNvSpPr txBox="1">
            <a:spLocks noGrp="1"/>
          </p:cNvSpPr>
          <p:nvPr>
            <p:ph type="sldNum" idx="12"/>
          </p:nvPr>
        </p:nvSpPr>
        <p:spPr>
          <a:xfrm>
            <a:off x="8724840" y="4848960"/>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o-RO" dirty="0"/>
              <a:t>2</a:t>
            </a:r>
            <a:endParaRPr dirty="0"/>
          </a:p>
        </p:txBody>
      </p:sp>
      <p:sp>
        <p:nvSpPr>
          <p:cNvPr id="2" name="TextBox 1">
            <a:extLst>
              <a:ext uri="{FF2B5EF4-FFF2-40B4-BE49-F238E27FC236}">
                <a16:creationId xmlns:a16="http://schemas.microsoft.com/office/drawing/2014/main" id="{66A54D26-D959-4346-A1B8-7309639176F5}"/>
              </a:ext>
            </a:extLst>
          </p:cNvPr>
          <p:cNvSpPr txBox="1"/>
          <p:nvPr/>
        </p:nvSpPr>
        <p:spPr>
          <a:xfrm>
            <a:off x="959727" y="1328215"/>
            <a:ext cx="7555480" cy="2031325"/>
          </a:xfrm>
          <a:prstGeom prst="rect">
            <a:avLst/>
          </a:prstGeom>
          <a:noFill/>
        </p:spPr>
        <p:txBody>
          <a:bodyPr wrap="square" rtlCol="0">
            <a:spAutoFit/>
          </a:bodyPr>
          <a:lstStyle/>
          <a:p>
            <a:r>
              <a:rPr lang="en-US" sz="1800" dirty="0" err="1">
                <a:latin typeface="Lora" pitchFamily="2" charset="0"/>
              </a:rPr>
              <a:t>Datorit</a:t>
            </a:r>
            <a:r>
              <a:rPr lang="ro-RO" sz="1800" dirty="0">
                <a:latin typeface="Lora" pitchFamily="2" charset="0"/>
              </a:rPr>
              <a:t>ă</a:t>
            </a:r>
            <a:r>
              <a:rPr lang="en-US" sz="1800" dirty="0">
                <a:latin typeface="Lora" pitchFamily="2" charset="0"/>
              </a:rPr>
              <a:t> </a:t>
            </a:r>
            <a:r>
              <a:rPr lang="en-US" sz="1800" dirty="0" err="1">
                <a:latin typeface="Lora" pitchFamily="2" charset="0"/>
              </a:rPr>
              <a:t>pasiunii</a:t>
            </a:r>
            <a:r>
              <a:rPr lang="en-US" sz="1800" dirty="0">
                <a:latin typeface="Lora" pitchFamily="2" charset="0"/>
              </a:rPr>
              <a:t> mele </a:t>
            </a:r>
            <a:r>
              <a:rPr lang="en-US" sz="1800" dirty="0" err="1">
                <a:latin typeface="Lora" pitchFamily="2" charset="0"/>
              </a:rPr>
              <a:t>pentru</a:t>
            </a:r>
            <a:r>
              <a:rPr lang="en-US" sz="1800" dirty="0">
                <a:latin typeface="Lora" pitchFamily="2" charset="0"/>
              </a:rPr>
              <a:t> ma</a:t>
            </a:r>
            <a:r>
              <a:rPr lang="ro-RO" sz="1800" dirty="0">
                <a:latin typeface="Lora" pitchFamily="2" charset="0"/>
              </a:rPr>
              <a:t>ș</a:t>
            </a:r>
            <a:r>
              <a:rPr lang="en-US" sz="1800" dirty="0" err="1">
                <a:latin typeface="Lora" pitchFamily="2" charset="0"/>
              </a:rPr>
              <a:t>ini</a:t>
            </a:r>
            <a:r>
              <a:rPr lang="en-US" sz="1800" dirty="0">
                <a:latin typeface="Lora" pitchFamily="2" charset="0"/>
              </a:rPr>
              <a:t> </a:t>
            </a:r>
            <a:r>
              <a:rPr lang="ro-RO" sz="1800" dirty="0">
                <a:latin typeface="Lora" pitchFamily="2" charset="0"/>
              </a:rPr>
              <a:t>ș</a:t>
            </a:r>
            <a:r>
              <a:rPr lang="en-US" sz="1800" dirty="0" err="1">
                <a:latin typeface="Lora" pitchFamily="2" charset="0"/>
              </a:rPr>
              <a:t>i</a:t>
            </a:r>
            <a:r>
              <a:rPr lang="en-US" sz="1800" dirty="0">
                <a:latin typeface="Lora" pitchFamily="2" charset="0"/>
              </a:rPr>
              <a:t> </a:t>
            </a:r>
            <a:r>
              <a:rPr lang="en-US" sz="1800" dirty="0" err="1">
                <a:latin typeface="Lora" pitchFamily="2" charset="0"/>
              </a:rPr>
              <a:t>domeniul</a:t>
            </a:r>
            <a:r>
              <a:rPr lang="en-US" sz="1800" dirty="0">
                <a:latin typeface="Lora" pitchFamily="2" charset="0"/>
              </a:rPr>
              <a:t> IT am </a:t>
            </a:r>
            <a:r>
              <a:rPr lang="en-US" sz="1800" dirty="0" err="1">
                <a:latin typeface="Lora" pitchFamily="2" charset="0"/>
              </a:rPr>
              <a:t>creat</a:t>
            </a:r>
            <a:r>
              <a:rPr lang="en-US" sz="1800" dirty="0">
                <a:latin typeface="Lora" pitchFamily="2" charset="0"/>
              </a:rPr>
              <a:t> </a:t>
            </a:r>
            <a:r>
              <a:rPr lang="en-US" sz="1800" dirty="0" err="1">
                <a:latin typeface="Lora" pitchFamily="2" charset="0"/>
              </a:rPr>
              <a:t>RentIT</a:t>
            </a:r>
            <a:r>
              <a:rPr lang="en-US" sz="1800" dirty="0">
                <a:latin typeface="Lora" pitchFamily="2" charset="0"/>
              </a:rPr>
              <a:t>, un site </a:t>
            </a:r>
            <a:r>
              <a:rPr lang="en-US" sz="1800" dirty="0" err="1">
                <a:latin typeface="Lora" pitchFamily="2" charset="0"/>
              </a:rPr>
              <a:t>pentru</a:t>
            </a:r>
            <a:r>
              <a:rPr lang="en-US" sz="1800" dirty="0">
                <a:latin typeface="Lora" pitchFamily="2" charset="0"/>
              </a:rPr>
              <a:t> </a:t>
            </a:r>
            <a:r>
              <a:rPr lang="ro-RO" sz="1800" dirty="0">
                <a:latin typeface="Lora" pitchFamily="2" charset="0"/>
              </a:rPr>
              <a:t>î</a:t>
            </a:r>
            <a:r>
              <a:rPr lang="en-US" sz="1800" dirty="0" err="1">
                <a:latin typeface="Lora" pitchFamily="2" charset="0"/>
              </a:rPr>
              <a:t>nchirieri</a:t>
            </a:r>
            <a:r>
              <a:rPr lang="en-US" sz="1800" dirty="0">
                <a:latin typeface="Lora" pitchFamily="2" charset="0"/>
              </a:rPr>
              <a:t> ma</a:t>
            </a:r>
            <a:r>
              <a:rPr lang="ro-RO" sz="1800" dirty="0">
                <a:latin typeface="Lora" pitchFamily="2" charset="0"/>
              </a:rPr>
              <a:t>ș</a:t>
            </a:r>
            <a:r>
              <a:rPr lang="en-US" sz="1800" dirty="0" err="1">
                <a:latin typeface="Lora" pitchFamily="2" charset="0"/>
              </a:rPr>
              <a:t>ini</a:t>
            </a:r>
            <a:r>
              <a:rPr lang="en-US" sz="1800" dirty="0">
                <a:latin typeface="Lora" pitchFamily="2" charset="0"/>
              </a:rPr>
              <a:t> online. Site-ul meu se </a:t>
            </a:r>
            <a:r>
              <a:rPr lang="en-US" sz="1800" dirty="0" err="1">
                <a:latin typeface="Lora" pitchFamily="2" charset="0"/>
              </a:rPr>
              <a:t>adreseaz</a:t>
            </a:r>
            <a:r>
              <a:rPr lang="ro-RO" sz="1800" dirty="0">
                <a:latin typeface="Lora" pitchFamily="2" charset="0"/>
              </a:rPr>
              <a:t>ă</a:t>
            </a:r>
            <a:r>
              <a:rPr lang="en-US" sz="1800" dirty="0">
                <a:latin typeface="Lora" pitchFamily="2" charset="0"/>
              </a:rPr>
              <a:t> </a:t>
            </a:r>
            <a:r>
              <a:rPr lang="en-US" sz="1800" dirty="0" err="1">
                <a:latin typeface="Lora" pitchFamily="2" charset="0"/>
              </a:rPr>
              <a:t>oamenilor</a:t>
            </a:r>
            <a:r>
              <a:rPr lang="en-US" sz="1800" dirty="0">
                <a:latin typeface="Lora" pitchFamily="2" charset="0"/>
              </a:rPr>
              <a:t> </a:t>
            </a:r>
            <a:r>
              <a:rPr lang="en-US" sz="1800" dirty="0" err="1">
                <a:latin typeface="Lora" pitchFamily="2" charset="0"/>
              </a:rPr>
              <a:t>ce</a:t>
            </a:r>
            <a:r>
              <a:rPr lang="en-US" sz="1800" dirty="0">
                <a:latin typeface="Lora" pitchFamily="2" charset="0"/>
              </a:rPr>
              <a:t> </a:t>
            </a:r>
            <a:r>
              <a:rPr lang="en-US" sz="1800" dirty="0" err="1">
                <a:latin typeface="Lora" pitchFamily="2" charset="0"/>
              </a:rPr>
              <a:t>doresc</a:t>
            </a:r>
            <a:r>
              <a:rPr lang="en-US" sz="1800" dirty="0">
                <a:latin typeface="Lora" pitchFamily="2" charset="0"/>
              </a:rPr>
              <a:t> s</a:t>
            </a:r>
            <a:r>
              <a:rPr lang="ro-RO" sz="1800" dirty="0">
                <a:latin typeface="Lora" pitchFamily="2" charset="0"/>
              </a:rPr>
              <a:t>ă î</a:t>
            </a:r>
            <a:r>
              <a:rPr lang="en-US" sz="1800" dirty="0" err="1">
                <a:latin typeface="Lora" pitchFamily="2" charset="0"/>
              </a:rPr>
              <a:t>nchirieze</a:t>
            </a:r>
            <a:r>
              <a:rPr lang="en-US" sz="1800" dirty="0">
                <a:latin typeface="Lora" pitchFamily="2" charset="0"/>
              </a:rPr>
              <a:t> o </a:t>
            </a:r>
            <a:r>
              <a:rPr lang="en-US" sz="1800" dirty="0" err="1">
                <a:latin typeface="Lora" pitchFamily="2" charset="0"/>
              </a:rPr>
              <a:t>masina</a:t>
            </a:r>
            <a:r>
              <a:rPr lang="en-US" sz="1800" dirty="0">
                <a:latin typeface="Lora" pitchFamily="2" charset="0"/>
              </a:rPr>
              <a:t>, ace</a:t>
            </a:r>
            <a:r>
              <a:rPr lang="ro-RO" sz="1800" dirty="0">
                <a:latin typeface="Lora" pitchFamily="2" charset="0"/>
              </a:rPr>
              <a:t>ș</a:t>
            </a:r>
            <a:r>
              <a:rPr lang="en-US" sz="1800" dirty="0" err="1">
                <a:latin typeface="Lora" pitchFamily="2" charset="0"/>
              </a:rPr>
              <a:t>tia</a:t>
            </a:r>
            <a:r>
              <a:rPr lang="en-US" sz="1800" dirty="0">
                <a:latin typeface="Lora" pitchFamily="2" charset="0"/>
              </a:rPr>
              <a:t> fi</a:t>
            </a:r>
            <a:r>
              <a:rPr lang="ro-RO" sz="1800" dirty="0">
                <a:latin typeface="Lora" pitchFamily="2" charset="0"/>
              </a:rPr>
              <a:t>ind in general  tineri și oameni de vârstă mijlocie. </a:t>
            </a:r>
          </a:p>
          <a:p>
            <a:r>
              <a:rPr lang="ro-RO" sz="1800" dirty="0">
                <a:latin typeface="Lora" pitchFamily="2" charset="0"/>
              </a:rPr>
              <a:t>Publicul țintă este cuprins între vârsta de 20 si 50, de ani de aceea am ales un design simplist și intuitiv pentru ca utilizatorul să poată ajunge la acțiunea dorită, aceea de a închiria o mașină.</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o-RO" dirty="0">
                <a:highlight>
                  <a:schemeClr val="accent1"/>
                </a:highlight>
              </a:rPr>
              <a:t>Schița</a:t>
            </a:r>
            <a:r>
              <a:rPr lang="ro-RO" dirty="0"/>
              <a:t> inițială</a:t>
            </a:r>
            <a:endParaRPr dirty="0"/>
          </a:p>
        </p:txBody>
      </p:sp>
      <p:sp>
        <p:nvSpPr>
          <p:cNvPr id="125" name="Google Shape;125;p17"/>
          <p:cNvSpPr txBox="1">
            <a:spLocks noGrp="1"/>
          </p:cNvSpPr>
          <p:nvPr>
            <p:ph type="body" idx="1"/>
          </p:nvPr>
        </p:nvSpPr>
        <p:spPr>
          <a:xfrm>
            <a:off x="916458" y="1459800"/>
            <a:ext cx="3482368" cy="31122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Clr>
                <a:schemeClr val="accent1"/>
              </a:buClr>
              <a:buSzPts val="2400"/>
              <a:buChar char="◉"/>
            </a:pPr>
            <a:r>
              <a:rPr lang="ro-RO" sz="1800" dirty="0"/>
              <a:t>Am început proiectul prin a desena o schiță manual pe foaie.</a:t>
            </a:r>
            <a:endParaRPr sz="1800" dirty="0"/>
          </a:p>
          <a:p>
            <a:pPr marL="457200" lvl="0" indent="-381000" algn="l" rtl="0">
              <a:spcBef>
                <a:spcPts val="0"/>
              </a:spcBef>
              <a:spcAft>
                <a:spcPts val="0"/>
              </a:spcAft>
              <a:buClr>
                <a:schemeClr val="accent1"/>
              </a:buClr>
              <a:buSzPts val="2400"/>
              <a:buChar char="◉"/>
            </a:pPr>
            <a:r>
              <a:rPr lang="en" sz="1800" dirty="0"/>
              <a:t>A</a:t>
            </a:r>
            <a:r>
              <a:rPr lang="ro-RO" sz="1800" dirty="0"/>
              <a:t>m încercat să creez un design simplu și intuitiv, pentru a ajuta utilizatorii să ducă la bun sfârșit actiunile pentru care au venit. </a:t>
            </a:r>
            <a:endParaRPr sz="1800" dirty="0"/>
          </a:p>
        </p:txBody>
      </p:sp>
      <p:grpSp>
        <p:nvGrpSpPr>
          <p:cNvPr id="126" name="Google Shape;126;p17"/>
          <p:cNvGrpSpPr/>
          <p:nvPr/>
        </p:nvGrpSpPr>
        <p:grpSpPr>
          <a:xfrm>
            <a:off x="916458" y="1006599"/>
            <a:ext cx="214625" cy="214625"/>
            <a:chOff x="2594050" y="1631825"/>
            <a:chExt cx="439625" cy="439625"/>
          </a:xfrm>
        </p:grpSpPr>
        <p:sp>
          <p:nvSpPr>
            <p:cNvPr id="127" name="Google Shape;127;p1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ro-RO" dirty="0"/>
              <a:t>3</a:t>
            </a:r>
            <a:endParaRPr dirty="0"/>
          </a:p>
        </p:txBody>
      </p:sp>
      <p:pic>
        <p:nvPicPr>
          <p:cNvPr id="5" name="Picture 4">
            <a:extLst>
              <a:ext uri="{FF2B5EF4-FFF2-40B4-BE49-F238E27FC236}">
                <a16:creationId xmlns:a16="http://schemas.microsoft.com/office/drawing/2014/main" id="{2FD7631E-B2E3-4703-8B22-A6401E1CE645}"/>
              </a:ext>
            </a:extLst>
          </p:cNvPr>
          <p:cNvPicPr>
            <a:picLocks noChangeAspect="1"/>
          </p:cNvPicPr>
          <p:nvPr/>
        </p:nvPicPr>
        <p:blipFill>
          <a:blip r:embed="rId3"/>
          <a:stretch>
            <a:fillRect/>
          </a:stretch>
        </p:blipFill>
        <p:spPr>
          <a:xfrm>
            <a:off x="5075978" y="413815"/>
            <a:ext cx="3337388" cy="415818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9"/>
          <p:cNvSpPr txBox="1">
            <a:spLocks noGrp="1"/>
          </p:cNvSpPr>
          <p:nvPr>
            <p:ph type="body" idx="1"/>
          </p:nvPr>
        </p:nvSpPr>
        <p:spPr>
          <a:xfrm>
            <a:off x="4672116" y="1398444"/>
            <a:ext cx="4232647" cy="3231000"/>
          </a:xfrm>
          <a:prstGeom prst="rect">
            <a:avLst/>
          </a:prstGeom>
        </p:spPr>
        <p:txBody>
          <a:bodyPr spcFirstLastPara="1" wrap="square" lIns="91425" tIns="91425" rIns="91425" bIns="91425" anchor="t" anchorCtr="0">
            <a:noAutofit/>
          </a:bodyPr>
          <a:lstStyle/>
          <a:p>
            <a:pPr marL="0" indent="0">
              <a:buNone/>
            </a:pPr>
            <a:r>
              <a:rPr lang="ro-RO" sz="1800" dirty="0"/>
              <a:t>Site-ul are o </a:t>
            </a:r>
            <a:r>
              <a:rPr lang="ro-RO" sz="1800" b="1" dirty="0">
                <a:highlight>
                  <a:schemeClr val="accent1"/>
                </a:highlight>
              </a:rPr>
              <a:t>structură ierarhică</a:t>
            </a:r>
            <a:r>
              <a:rPr lang="ro-RO" sz="1800" dirty="0"/>
              <a:t> pe 3 nivele.</a:t>
            </a:r>
          </a:p>
          <a:p>
            <a:pPr marL="0" indent="0">
              <a:buNone/>
            </a:pPr>
            <a:r>
              <a:rPr lang="ro-RO" sz="1800" dirty="0"/>
              <a:t>Pe primul nivel avem pagina acasă, care duce la următoarele pagini</a:t>
            </a:r>
            <a:r>
              <a:rPr lang="en-US" sz="1800" dirty="0"/>
              <a:t>:</a:t>
            </a:r>
            <a:r>
              <a:rPr lang="ro-RO" sz="1800" dirty="0"/>
              <a:t> oferte, mașini și contact. Primele două pagini de nivel 2 vor duce la o alta, de nivel 3 care va conține un formular pentru închirierea mașinii.</a:t>
            </a:r>
          </a:p>
        </p:txBody>
      </p:sp>
      <p:sp>
        <p:nvSpPr>
          <p:cNvPr id="158" name="Google Shape;158;p19"/>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o-RO" dirty="0"/>
              <a:t>Schemele bloc</a:t>
            </a:r>
            <a:endParaRPr dirty="0"/>
          </a:p>
        </p:txBody>
      </p:sp>
      <p:grpSp>
        <p:nvGrpSpPr>
          <p:cNvPr id="160" name="Google Shape;160;p19"/>
          <p:cNvGrpSpPr/>
          <p:nvPr/>
        </p:nvGrpSpPr>
        <p:grpSpPr>
          <a:xfrm>
            <a:off x="916458" y="1019750"/>
            <a:ext cx="214625" cy="214625"/>
            <a:chOff x="2594050" y="1631825"/>
            <a:chExt cx="439625" cy="439625"/>
          </a:xfrm>
        </p:grpSpPr>
        <p:sp>
          <p:nvSpPr>
            <p:cNvPr id="161" name="Google Shape;161;p19"/>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dirty="0"/>
          </a:p>
        </p:txBody>
      </p:sp>
      <p:pic>
        <p:nvPicPr>
          <p:cNvPr id="3" name="Picture 2">
            <a:extLst>
              <a:ext uri="{FF2B5EF4-FFF2-40B4-BE49-F238E27FC236}">
                <a16:creationId xmlns:a16="http://schemas.microsoft.com/office/drawing/2014/main" id="{4F355D53-61DE-40B9-979A-A32E3482997F}"/>
              </a:ext>
            </a:extLst>
          </p:cNvPr>
          <p:cNvPicPr>
            <a:picLocks noChangeAspect="1"/>
          </p:cNvPicPr>
          <p:nvPr/>
        </p:nvPicPr>
        <p:blipFill>
          <a:blip r:embed="rId3"/>
          <a:stretch>
            <a:fillRect/>
          </a:stretch>
        </p:blipFill>
        <p:spPr>
          <a:xfrm>
            <a:off x="750639" y="1666090"/>
            <a:ext cx="3921478" cy="2334890"/>
          </a:xfrm>
          <a:prstGeom prst="rect">
            <a:avLst/>
          </a:prstGeom>
        </p:spPr>
      </p:pic>
      <mc:AlternateContent xmlns:mc="http://schemas.openxmlformats.org/markup-compatibility/2006">
        <mc:Choice xmlns:p14="http://schemas.microsoft.com/office/powerpoint/2010/main" Requires="p14">
          <p:contentPart p14:bwMode="auto" r:id="rId4">
            <p14:nvContentPartPr>
              <p14:cNvPr id="12" name="Ink 11">
                <a:extLst>
                  <a:ext uri="{FF2B5EF4-FFF2-40B4-BE49-F238E27FC236}">
                    <a16:creationId xmlns:a16="http://schemas.microsoft.com/office/drawing/2014/main" id="{CDFE4785-F1ED-4772-9595-5A89392EC6A2}"/>
                  </a:ext>
                </a:extLst>
              </p14:cNvPr>
              <p14:cNvContentPartPr/>
              <p14:nvPr/>
            </p14:nvContentPartPr>
            <p14:xfrm>
              <a:off x="1485872" y="2792065"/>
              <a:ext cx="162720" cy="473040"/>
            </p14:xfrm>
          </p:contentPart>
        </mc:Choice>
        <mc:Fallback>
          <p:pic>
            <p:nvPicPr>
              <p:cNvPr id="12" name="Ink 11">
                <a:extLst>
                  <a:ext uri="{FF2B5EF4-FFF2-40B4-BE49-F238E27FC236}">
                    <a16:creationId xmlns:a16="http://schemas.microsoft.com/office/drawing/2014/main" id="{CDFE4785-F1ED-4772-9595-5A89392EC6A2}"/>
                  </a:ext>
                </a:extLst>
              </p:cNvPr>
              <p:cNvPicPr/>
              <p:nvPr/>
            </p:nvPicPr>
            <p:blipFill>
              <a:blip r:embed="rId5"/>
              <a:stretch>
                <a:fillRect/>
              </a:stretch>
            </p:blipFill>
            <p:spPr>
              <a:xfrm>
                <a:off x="1423232" y="2729065"/>
                <a:ext cx="288360" cy="5986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3" name="Ink 12">
                <a:extLst>
                  <a:ext uri="{FF2B5EF4-FFF2-40B4-BE49-F238E27FC236}">
                    <a16:creationId xmlns:a16="http://schemas.microsoft.com/office/drawing/2014/main" id="{2982F78D-6D7D-4984-A352-A54FB63507CA}"/>
                  </a:ext>
                </a:extLst>
              </p14:cNvPr>
              <p14:cNvContentPartPr/>
              <p14:nvPr/>
            </p14:nvContentPartPr>
            <p14:xfrm>
              <a:off x="1016432" y="2780905"/>
              <a:ext cx="223560" cy="222120"/>
            </p14:xfrm>
          </p:contentPart>
        </mc:Choice>
        <mc:Fallback>
          <p:pic>
            <p:nvPicPr>
              <p:cNvPr id="13" name="Ink 12">
                <a:extLst>
                  <a:ext uri="{FF2B5EF4-FFF2-40B4-BE49-F238E27FC236}">
                    <a16:creationId xmlns:a16="http://schemas.microsoft.com/office/drawing/2014/main" id="{2982F78D-6D7D-4984-A352-A54FB63507CA}"/>
                  </a:ext>
                </a:extLst>
              </p:cNvPr>
              <p:cNvPicPr/>
              <p:nvPr/>
            </p:nvPicPr>
            <p:blipFill>
              <a:blip r:embed="rId7"/>
              <a:stretch>
                <a:fillRect/>
              </a:stretch>
            </p:blipFill>
            <p:spPr>
              <a:xfrm>
                <a:off x="953792" y="2717905"/>
                <a:ext cx="349200" cy="3477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4" name="Ink 13">
                <a:extLst>
                  <a:ext uri="{FF2B5EF4-FFF2-40B4-BE49-F238E27FC236}">
                    <a16:creationId xmlns:a16="http://schemas.microsoft.com/office/drawing/2014/main" id="{9B49A407-B1DF-48F3-98C8-5A28D7BF9CD6}"/>
                  </a:ext>
                </a:extLst>
              </p14:cNvPr>
              <p14:cNvContentPartPr/>
              <p14:nvPr/>
            </p14:nvContentPartPr>
            <p14:xfrm>
              <a:off x="798632" y="2765785"/>
              <a:ext cx="1457640" cy="1038240"/>
            </p14:xfrm>
          </p:contentPart>
        </mc:Choice>
        <mc:Fallback>
          <p:pic>
            <p:nvPicPr>
              <p:cNvPr id="14" name="Ink 13">
                <a:extLst>
                  <a:ext uri="{FF2B5EF4-FFF2-40B4-BE49-F238E27FC236}">
                    <a16:creationId xmlns:a16="http://schemas.microsoft.com/office/drawing/2014/main" id="{9B49A407-B1DF-48F3-98C8-5A28D7BF9CD6}"/>
                  </a:ext>
                </a:extLst>
              </p:cNvPr>
              <p:cNvPicPr/>
              <p:nvPr/>
            </p:nvPicPr>
            <p:blipFill>
              <a:blip r:embed="rId9"/>
              <a:stretch>
                <a:fillRect/>
              </a:stretch>
            </p:blipFill>
            <p:spPr>
              <a:xfrm>
                <a:off x="735632" y="2702785"/>
                <a:ext cx="1583280" cy="11638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5" name="Ink 14">
                <a:extLst>
                  <a:ext uri="{FF2B5EF4-FFF2-40B4-BE49-F238E27FC236}">
                    <a16:creationId xmlns:a16="http://schemas.microsoft.com/office/drawing/2014/main" id="{1CEAF430-B402-47D3-8205-8C18A88DCB18}"/>
                  </a:ext>
                </a:extLst>
              </p14:cNvPr>
              <p14:cNvContentPartPr/>
              <p14:nvPr/>
            </p14:nvContentPartPr>
            <p14:xfrm>
              <a:off x="1353416" y="2597453"/>
              <a:ext cx="59400" cy="26640"/>
            </p14:xfrm>
          </p:contentPart>
        </mc:Choice>
        <mc:Fallback>
          <p:pic>
            <p:nvPicPr>
              <p:cNvPr id="15" name="Ink 14">
                <a:extLst>
                  <a:ext uri="{FF2B5EF4-FFF2-40B4-BE49-F238E27FC236}">
                    <a16:creationId xmlns:a16="http://schemas.microsoft.com/office/drawing/2014/main" id="{1CEAF430-B402-47D3-8205-8C18A88DCB18}"/>
                  </a:ext>
                </a:extLst>
              </p:cNvPr>
              <p:cNvPicPr/>
              <p:nvPr/>
            </p:nvPicPr>
            <p:blipFill>
              <a:blip r:embed="rId11"/>
              <a:stretch>
                <a:fillRect/>
              </a:stretch>
            </p:blipFill>
            <p:spPr>
              <a:xfrm>
                <a:off x="1349096" y="2593133"/>
                <a:ext cx="6804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7" name="Ink 16">
                <a:extLst>
                  <a:ext uri="{FF2B5EF4-FFF2-40B4-BE49-F238E27FC236}">
                    <a16:creationId xmlns:a16="http://schemas.microsoft.com/office/drawing/2014/main" id="{3AC60497-C93B-4E25-A2A1-6C56D892DAB0}"/>
                  </a:ext>
                </a:extLst>
              </p14:cNvPr>
              <p14:cNvContentPartPr/>
              <p14:nvPr/>
            </p14:nvContentPartPr>
            <p14:xfrm>
              <a:off x="1664456" y="2621213"/>
              <a:ext cx="97200" cy="15120"/>
            </p14:xfrm>
          </p:contentPart>
        </mc:Choice>
        <mc:Fallback>
          <p:pic>
            <p:nvPicPr>
              <p:cNvPr id="17" name="Ink 16">
                <a:extLst>
                  <a:ext uri="{FF2B5EF4-FFF2-40B4-BE49-F238E27FC236}">
                    <a16:creationId xmlns:a16="http://schemas.microsoft.com/office/drawing/2014/main" id="{3AC60497-C93B-4E25-A2A1-6C56D892DAB0}"/>
                  </a:ext>
                </a:extLst>
              </p:cNvPr>
              <p:cNvPicPr/>
              <p:nvPr/>
            </p:nvPicPr>
            <p:blipFill>
              <a:blip r:embed="rId13"/>
              <a:stretch>
                <a:fillRect/>
              </a:stretch>
            </p:blipFill>
            <p:spPr>
              <a:xfrm>
                <a:off x="1655816" y="2612213"/>
                <a:ext cx="11484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8" name="Ink 17">
                <a:extLst>
                  <a:ext uri="{FF2B5EF4-FFF2-40B4-BE49-F238E27FC236}">
                    <a16:creationId xmlns:a16="http://schemas.microsoft.com/office/drawing/2014/main" id="{6C944A6E-A1C6-4A87-A58E-D5AF50321B3D}"/>
                  </a:ext>
                </a:extLst>
              </p14:cNvPr>
              <p14:cNvContentPartPr/>
              <p14:nvPr/>
            </p14:nvContentPartPr>
            <p14:xfrm>
              <a:off x="1345496" y="2563253"/>
              <a:ext cx="445320" cy="98640"/>
            </p14:xfrm>
          </p:contentPart>
        </mc:Choice>
        <mc:Fallback>
          <p:pic>
            <p:nvPicPr>
              <p:cNvPr id="18" name="Ink 17">
                <a:extLst>
                  <a:ext uri="{FF2B5EF4-FFF2-40B4-BE49-F238E27FC236}">
                    <a16:creationId xmlns:a16="http://schemas.microsoft.com/office/drawing/2014/main" id="{6C944A6E-A1C6-4A87-A58E-D5AF50321B3D}"/>
                  </a:ext>
                </a:extLst>
              </p:cNvPr>
              <p:cNvPicPr/>
              <p:nvPr/>
            </p:nvPicPr>
            <p:blipFill>
              <a:blip r:embed="rId15"/>
              <a:stretch>
                <a:fillRect/>
              </a:stretch>
            </p:blipFill>
            <p:spPr>
              <a:xfrm>
                <a:off x="1336856" y="2554613"/>
                <a:ext cx="462960" cy="116280"/>
              </a:xfrm>
              <a:prstGeom prst="rect">
                <a:avLst/>
              </a:prstGeom>
            </p:spPr>
          </p:pic>
        </mc:Fallback>
      </mc:AlternateContent>
      <p:sp>
        <p:nvSpPr>
          <p:cNvPr id="19" name="TextBox 18">
            <a:extLst>
              <a:ext uri="{FF2B5EF4-FFF2-40B4-BE49-F238E27FC236}">
                <a16:creationId xmlns:a16="http://schemas.microsoft.com/office/drawing/2014/main" id="{979FC653-2EEB-4430-B585-C8CD69F8814E}"/>
              </a:ext>
            </a:extLst>
          </p:cNvPr>
          <p:cNvSpPr txBox="1"/>
          <p:nvPr/>
        </p:nvSpPr>
        <p:spPr>
          <a:xfrm>
            <a:off x="1280401" y="2525010"/>
            <a:ext cx="622218" cy="169277"/>
          </a:xfrm>
          <a:prstGeom prst="rect">
            <a:avLst/>
          </a:prstGeom>
          <a:noFill/>
        </p:spPr>
        <p:txBody>
          <a:bodyPr wrap="square" rtlCol="0">
            <a:spAutoFit/>
          </a:bodyPr>
          <a:lstStyle/>
          <a:p>
            <a:r>
              <a:rPr lang="en-US" sz="500" dirty="0" err="1"/>
              <a:t>Despre</a:t>
            </a:r>
            <a:r>
              <a:rPr lang="en-US" sz="500" dirty="0"/>
              <a:t> </a:t>
            </a:r>
            <a:r>
              <a:rPr lang="en-US" sz="500" dirty="0" err="1"/>
              <a:t>noi</a:t>
            </a:r>
            <a:endParaRPr lang="en-US" sz="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o-RO" dirty="0"/>
              <a:t>Mockup-ul final</a:t>
            </a:r>
            <a:endParaRPr dirty="0"/>
          </a:p>
        </p:txBody>
      </p:sp>
      <p:sp>
        <p:nvSpPr>
          <p:cNvPr id="172" name="Google Shape;172;p20"/>
          <p:cNvSpPr txBox="1">
            <a:spLocks noGrp="1"/>
          </p:cNvSpPr>
          <p:nvPr>
            <p:ph type="body" idx="2"/>
          </p:nvPr>
        </p:nvSpPr>
        <p:spPr>
          <a:xfrm>
            <a:off x="3673990" y="1984798"/>
            <a:ext cx="2334000" cy="1893059"/>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ro-RO" b="1" dirty="0">
                <a:highlight>
                  <a:schemeClr val="accent1"/>
                </a:highlight>
              </a:rPr>
              <a:t>Mockup-ul</a:t>
            </a:r>
            <a:r>
              <a:rPr lang="ro-RO" dirty="0"/>
              <a:t> pentru desktop </a:t>
            </a:r>
            <a:r>
              <a:rPr lang="en" dirty="0"/>
              <a:t> </a:t>
            </a:r>
            <a:r>
              <a:rPr lang="ro-RO" dirty="0"/>
              <a:t>este in partea stanga iar in partea dreapta cel pentru mobil</a:t>
            </a:r>
            <a:r>
              <a:rPr lang="en" dirty="0"/>
              <a:t>.</a:t>
            </a:r>
            <a:endParaRPr dirty="0"/>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pic>
        <p:nvPicPr>
          <p:cNvPr id="5" name="Picture 4">
            <a:extLst>
              <a:ext uri="{FF2B5EF4-FFF2-40B4-BE49-F238E27FC236}">
                <a16:creationId xmlns:a16="http://schemas.microsoft.com/office/drawing/2014/main" id="{9F6B4E3A-7DD0-4002-BE0F-59653B3E973D}"/>
              </a:ext>
            </a:extLst>
          </p:cNvPr>
          <p:cNvPicPr>
            <a:picLocks noChangeAspect="1"/>
          </p:cNvPicPr>
          <p:nvPr/>
        </p:nvPicPr>
        <p:blipFill>
          <a:blip r:embed="rId3"/>
          <a:stretch>
            <a:fillRect/>
          </a:stretch>
        </p:blipFill>
        <p:spPr>
          <a:xfrm>
            <a:off x="838062" y="1358398"/>
            <a:ext cx="2152093" cy="3415077"/>
          </a:xfrm>
          <a:prstGeom prst="rect">
            <a:avLst/>
          </a:prstGeom>
        </p:spPr>
      </p:pic>
      <p:pic>
        <p:nvPicPr>
          <p:cNvPr id="7" name="Picture 6">
            <a:extLst>
              <a:ext uri="{FF2B5EF4-FFF2-40B4-BE49-F238E27FC236}">
                <a16:creationId xmlns:a16="http://schemas.microsoft.com/office/drawing/2014/main" id="{227C8CFC-54ED-40EA-9B1C-04CDE28FCFFA}"/>
              </a:ext>
            </a:extLst>
          </p:cNvPr>
          <p:cNvPicPr>
            <a:picLocks noChangeAspect="1"/>
          </p:cNvPicPr>
          <p:nvPr/>
        </p:nvPicPr>
        <p:blipFill>
          <a:blip r:embed="rId4"/>
          <a:stretch>
            <a:fillRect/>
          </a:stretch>
        </p:blipFill>
        <p:spPr>
          <a:xfrm>
            <a:off x="6271793" y="330482"/>
            <a:ext cx="2034147" cy="444299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3"/>
          <p:cNvSpPr txBox="1">
            <a:spLocks noGrp="1"/>
          </p:cNvSpPr>
          <p:nvPr>
            <p:ph type="title"/>
          </p:nvPr>
        </p:nvSpPr>
        <p:spPr>
          <a:xfrm>
            <a:off x="1468018" y="861626"/>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o-RO" dirty="0"/>
              <a:t>Implementare </a:t>
            </a:r>
            <a:r>
              <a:rPr lang="ro-RO" dirty="0">
                <a:highlight>
                  <a:schemeClr val="accent1"/>
                </a:highlight>
              </a:rPr>
              <a:t>RentIT</a:t>
            </a:r>
            <a:endParaRPr dirty="0"/>
          </a:p>
        </p:txBody>
      </p:sp>
      <p:sp>
        <p:nvSpPr>
          <p:cNvPr id="207" name="Google Shape;207;p23"/>
          <p:cNvSpPr/>
          <p:nvPr/>
        </p:nvSpPr>
        <p:spPr>
          <a:xfrm>
            <a:off x="5146185" y="1420111"/>
            <a:ext cx="2048875" cy="2062406"/>
          </a:xfrm>
          <a:prstGeom prst="ellipse">
            <a:avLst/>
          </a:prstGeom>
          <a:solidFill>
            <a:srgbClr val="FFCD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ro-RO" sz="1800" dirty="0">
                <a:latin typeface="Quattrocento Sans"/>
                <a:ea typeface="Quattrocento Sans"/>
                <a:cs typeface="Quattrocento Sans"/>
                <a:sym typeface="Quattrocento Sans"/>
              </a:rPr>
              <a:t>HTML</a:t>
            </a:r>
            <a:endParaRPr sz="1800" dirty="0">
              <a:latin typeface="Quattrocento Sans"/>
              <a:ea typeface="Quattrocento Sans"/>
              <a:cs typeface="Quattrocento Sans"/>
              <a:sym typeface="Quattrocento Sans"/>
            </a:endParaRPr>
          </a:p>
        </p:txBody>
      </p:sp>
      <p:sp>
        <p:nvSpPr>
          <p:cNvPr id="209" name="Google Shape;209;p23"/>
          <p:cNvSpPr/>
          <p:nvPr/>
        </p:nvSpPr>
        <p:spPr>
          <a:xfrm>
            <a:off x="3633927" y="1514733"/>
            <a:ext cx="1876146" cy="1873162"/>
          </a:xfrm>
          <a:prstGeom prst="ellipse">
            <a:avLst/>
          </a:prstGeom>
          <a:solidFill>
            <a:srgbClr val="000000">
              <a:alpha val="7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ro-RO" sz="1800" dirty="0">
                <a:latin typeface="Quattrocento Sans"/>
                <a:ea typeface="Quattrocento Sans"/>
                <a:cs typeface="Quattrocento Sans"/>
                <a:sym typeface="Quattrocento Sans"/>
              </a:rPr>
              <a:t>CSS</a:t>
            </a:r>
            <a:endParaRPr sz="1800" dirty="0">
              <a:latin typeface="Quattrocento Sans"/>
              <a:ea typeface="Quattrocento Sans"/>
              <a:cs typeface="Quattrocento Sans"/>
              <a:sym typeface="Quattrocento Sans"/>
            </a:endParaRPr>
          </a:p>
        </p:txBody>
      </p:sp>
      <p:grpSp>
        <p:nvGrpSpPr>
          <p:cNvPr id="210" name="Google Shape;210;p23"/>
          <p:cNvGrpSpPr/>
          <p:nvPr/>
        </p:nvGrpSpPr>
        <p:grpSpPr>
          <a:xfrm>
            <a:off x="916458" y="1019750"/>
            <a:ext cx="214625" cy="214625"/>
            <a:chOff x="2594050" y="1631825"/>
            <a:chExt cx="439625" cy="439625"/>
          </a:xfrm>
        </p:grpSpPr>
        <p:sp>
          <p:nvSpPr>
            <p:cNvPr id="211" name="Google Shape;211;p23"/>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3"/>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3"/>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3"/>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 name="Google Shape;215;p23"/>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pic>
        <p:nvPicPr>
          <p:cNvPr id="2" name="Picture 1">
            <a:extLst>
              <a:ext uri="{FF2B5EF4-FFF2-40B4-BE49-F238E27FC236}">
                <a16:creationId xmlns:a16="http://schemas.microsoft.com/office/drawing/2014/main" id="{EEBC9DFE-08F6-4799-B3C7-B6ECDA60FA74}"/>
              </a:ext>
            </a:extLst>
          </p:cNvPr>
          <p:cNvPicPr>
            <a:picLocks noChangeAspect="1"/>
          </p:cNvPicPr>
          <p:nvPr/>
        </p:nvPicPr>
        <p:blipFill>
          <a:blip r:embed="rId3"/>
          <a:stretch>
            <a:fillRect/>
          </a:stretch>
        </p:blipFill>
        <p:spPr>
          <a:xfrm>
            <a:off x="6835684" y="1516261"/>
            <a:ext cx="1871634" cy="1871634"/>
          </a:xfrm>
          <a:prstGeom prst="rect">
            <a:avLst/>
          </a:prstGeom>
        </p:spPr>
      </p:pic>
      <p:sp>
        <p:nvSpPr>
          <p:cNvPr id="3" name="TextBox 2">
            <a:extLst>
              <a:ext uri="{FF2B5EF4-FFF2-40B4-BE49-F238E27FC236}">
                <a16:creationId xmlns:a16="http://schemas.microsoft.com/office/drawing/2014/main" id="{0ED003E8-4CC4-4E2C-BAE6-41C375F1317E}"/>
              </a:ext>
            </a:extLst>
          </p:cNvPr>
          <p:cNvSpPr txBox="1"/>
          <p:nvPr/>
        </p:nvSpPr>
        <p:spPr>
          <a:xfrm>
            <a:off x="657111" y="1606996"/>
            <a:ext cx="2836643" cy="2862322"/>
          </a:xfrm>
          <a:prstGeom prst="rect">
            <a:avLst/>
          </a:prstGeom>
          <a:noFill/>
        </p:spPr>
        <p:txBody>
          <a:bodyPr wrap="square" rtlCol="0">
            <a:spAutoFit/>
          </a:bodyPr>
          <a:lstStyle/>
          <a:p>
            <a:r>
              <a:rPr lang="ro-RO" sz="1800" dirty="0"/>
              <a:t>Pentru implementare am folosit editorul Visual Studio Code și am utilizat limbajele de programare</a:t>
            </a:r>
            <a:r>
              <a:rPr lang="en-US" sz="1800" dirty="0"/>
              <a:t>:</a:t>
            </a:r>
            <a:r>
              <a:rPr lang="ro-RO" sz="1800" dirty="0"/>
              <a:t> HTML, CSS și JavaScript.</a:t>
            </a:r>
          </a:p>
          <a:p>
            <a:r>
              <a:rPr lang="ro-RO" sz="1800" dirty="0"/>
              <a:t>HTML este un limbaj de marcare utilizat pentru crearea paginilor web, scopul său fiind prezentarea informațiilor. </a:t>
            </a:r>
            <a:endParaRPr lang="en-US" sz="1800" dirty="0"/>
          </a:p>
        </p:txBody>
      </p:sp>
      <p:sp>
        <p:nvSpPr>
          <p:cNvPr id="5" name="TextBox 4">
            <a:extLst>
              <a:ext uri="{FF2B5EF4-FFF2-40B4-BE49-F238E27FC236}">
                <a16:creationId xmlns:a16="http://schemas.microsoft.com/office/drawing/2014/main" id="{06DE4E7E-A8C0-4129-B180-B7E3DACCC8DC}"/>
              </a:ext>
            </a:extLst>
          </p:cNvPr>
          <p:cNvSpPr txBox="1"/>
          <p:nvPr/>
        </p:nvSpPr>
        <p:spPr>
          <a:xfrm>
            <a:off x="4432461" y="3926197"/>
            <a:ext cx="4385116" cy="523220"/>
          </a:xfrm>
          <a:prstGeom prst="rect">
            <a:avLst/>
          </a:prstGeom>
          <a:noFill/>
        </p:spPr>
        <p:txBody>
          <a:bodyPr wrap="square" rtlCol="0">
            <a:spAutoFit/>
          </a:bodyPr>
          <a:lstStyle/>
          <a:p>
            <a:r>
              <a:rPr lang="ro-RO" sz="1400" dirty="0"/>
              <a:t>CSS este folosit pentru stilizarea elementelor din HTML .</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o-RO" dirty="0"/>
              <a:t>Implementare </a:t>
            </a:r>
            <a:r>
              <a:rPr lang="ro-RO" dirty="0">
                <a:highlight>
                  <a:schemeClr val="accent1"/>
                </a:highlight>
              </a:rPr>
              <a:t>RentIT</a:t>
            </a:r>
            <a:endParaRPr dirty="0"/>
          </a:p>
        </p:txBody>
      </p:sp>
      <p:sp>
        <p:nvSpPr>
          <p:cNvPr id="125" name="Google Shape;125;p17"/>
          <p:cNvSpPr txBox="1">
            <a:spLocks noGrp="1"/>
          </p:cNvSpPr>
          <p:nvPr>
            <p:ph type="body" idx="1"/>
          </p:nvPr>
        </p:nvSpPr>
        <p:spPr>
          <a:xfrm>
            <a:off x="916458" y="1459800"/>
            <a:ext cx="3482368" cy="3112200"/>
          </a:xfrm>
          <a:prstGeom prst="rect">
            <a:avLst/>
          </a:prstGeom>
        </p:spPr>
        <p:txBody>
          <a:bodyPr spcFirstLastPara="1" wrap="square" lIns="91425" tIns="91425" rIns="91425" bIns="91425" anchor="t" anchorCtr="0">
            <a:noAutofit/>
          </a:bodyPr>
          <a:lstStyle/>
          <a:p>
            <a:pPr marL="76200" lvl="0" indent="0" algn="l" rtl="0">
              <a:spcBef>
                <a:spcPts val="600"/>
              </a:spcBef>
              <a:spcAft>
                <a:spcPts val="0"/>
              </a:spcAft>
              <a:buClr>
                <a:schemeClr val="accent1"/>
              </a:buClr>
              <a:buSzPts val="2400"/>
              <a:buNone/>
            </a:pPr>
            <a:r>
              <a:rPr lang="ro-RO" sz="1800" dirty="0"/>
              <a:t>JavaScript este un limbaj orientat pe obiecte folosit pentru introducerea unor functionalități în pagina web. În implementarea site-ului RentIT a fost folosit pentru o hartă interactivă, un slideshow și pentru crearea unor butoane dropdown și hamburger</a:t>
            </a:r>
            <a:endParaRPr sz="1800" dirty="0"/>
          </a:p>
        </p:txBody>
      </p:sp>
      <p:grpSp>
        <p:nvGrpSpPr>
          <p:cNvPr id="126" name="Google Shape;126;p17"/>
          <p:cNvGrpSpPr/>
          <p:nvPr/>
        </p:nvGrpSpPr>
        <p:grpSpPr>
          <a:xfrm>
            <a:off x="916458" y="1006599"/>
            <a:ext cx="214625" cy="214625"/>
            <a:chOff x="2594050" y="1631825"/>
            <a:chExt cx="439625" cy="439625"/>
          </a:xfrm>
        </p:grpSpPr>
        <p:sp>
          <p:nvSpPr>
            <p:cNvPr id="127" name="Google Shape;127;p1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pic>
        <p:nvPicPr>
          <p:cNvPr id="6" name="Picture 5">
            <a:extLst>
              <a:ext uri="{FF2B5EF4-FFF2-40B4-BE49-F238E27FC236}">
                <a16:creationId xmlns:a16="http://schemas.microsoft.com/office/drawing/2014/main" id="{C7DA2BD3-016E-4F7F-BC96-EBCAB62D7524}"/>
              </a:ext>
            </a:extLst>
          </p:cNvPr>
          <p:cNvPicPr>
            <a:picLocks noChangeAspect="1"/>
          </p:cNvPicPr>
          <p:nvPr/>
        </p:nvPicPr>
        <p:blipFill>
          <a:blip r:embed="rId3"/>
          <a:stretch>
            <a:fillRect/>
          </a:stretch>
        </p:blipFill>
        <p:spPr>
          <a:xfrm>
            <a:off x="4999790" y="1555147"/>
            <a:ext cx="3817787" cy="2528401"/>
          </a:xfrm>
          <a:prstGeom prst="rect">
            <a:avLst/>
          </a:prstGeom>
        </p:spPr>
      </p:pic>
      <p:sp>
        <p:nvSpPr>
          <p:cNvPr id="7" name="TextBox 6">
            <a:extLst>
              <a:ext uri="{FF2B5EF4-FFF2-40B4-BE49-F238E27FC236}">
                <a16:creationId xmlns:a16="http://schemas.microsoft.com/office/drawing/2014/main" id="{265BD14C-2917-4005-AA7C-DF72E4023AC6}"/>
              </a:ext>
            </a:extLst>
          </p:cNvPr>
          <p:cNvSpPr txBox="1"/>
          <p:nvPr/>
        </p:nvSpPr>
        <p:spPr>
          <a:xfrm>
            <a:off x="5987826" y="4168483"/>
            <a:ext cx="2146742" cy="276999"/>
          </a:xfrm>
          <a:prstGeom prst="rect">
            <a:avLst/>
          </a:prstGeom>
          <a:noFill/>
        </p:spPr>
        <p:txBody>
          <a:bodyPr wrap="none" rtlCol="0">
            <a:spAutoFit/>
          </a:bodyPr>
          <a:lstStyle/>
          <a:p>
            <a:r>
              <a:rPr lang="ro-RO" sz="1200" dirty="0">
                <a:latin typeface="Quattrocento Sans" panose="020B0604020202020204" charset="0"/>
              </a:rPr>
              <a:t>Secventa JS pentru slideshow</a:t>
            </a:r>
            <a:endParaRPr lang="en-US" sz="1200" dirty="0">
              <a:latin typeface="Quattrocento Sans" panose="020B0604020202020204" charset="0"/>
            </a:endParaRPr>
          </a:p>
        </p:txBody>
      </p:sp>
    </p:spTree>
    <p:extLst>
      <p:ext uri="{BB962C8B-B14F-4D97-AF65-F5344CB8AC3E}">
        <p14:creationId xmlns:p14="http://schemas.microsoft.com/office/powerpoint/2010/main" val="3122868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o-RO" dirty="0"/>
              <a:t>Implementare </a:t>
            </a:r>
            <a:r>
              <a:rPr lang="ro-RO" dirty="0">
                <a:highlight>
                  <a:schemeClr val="accent1"/>
                </a:highlight>
              </a:rPr>
              <a:t>RentIT</a:t>
            </a:r>
            <a:endParaRPr dirty="0"/>
          </a:p>
        </p:txBody>
      </p:sp>
      <p:grpSp>
        <p:nvGrpSpPr>
          <p:cNvPr id="126" name="Google Shape;126;p17"/>
          <p:cNvGrpSpPr/>
          <p:nvPr/>
        </p:nvGrpSpPr>
        <p:grpSpPr>
          <a:xfrm>
            <a:off x="916458" y="1006599"/>
            <a:ext cx="214625" cy="214625"/>
            <a:chOff x="2594050" y="1631825"/>
            <a:chExt cx="439625" cy="439625"/>
          </a:xfrm>
        </p:grpSpPr>
        <p:sp>
          <p:nvSpPr>
            <p:cNvPr id="127" name="Google Shape;127;p1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
        <p:nvSpPr>
          <p:cNvPr id="7" name="TextBox 6">
            <a:extLst>
              <a:ext uri="{FF2B5EF4-FFF2-40B4-BE49-F238E27FC236}">
                <a16:creationId xmlns:a16="http://schemas.microsoft.com/office/drawing/2014/main" id="{265BD14C-2917-4005-AA7C-DF72E4023AC6}"/>
              </a:ext>
            </a:extLst>
          </p:cNvPr>
          <p:cNvSpPr txBox="1"/>
          <p:nvPr/>
        </p:nvSpPr>
        <p:spPr>
          <a:xfrm>
            <a:off x="6006295" y="4386998"/>
            <a:ext cx="1885453" cy="276999"/>
          </a:xfrm>
          <a:prstGeom prst="rect">
            <a:avLst/>
          </a:prstGeom>
          <a:noFill/>
        </p:spPr>
        <p:txBody>
          <a:bodyPr wrap="none" rtlCol="0">
            <a:spAutoFit/>
          </a:bodyPr>
          <a:lstStyle/>
          <a:p>
            <a:r>
              <a:rPr lang="ro-RO" sz="1200" dirty="0">
                <a:latin typeface="Quattrocento Sans" panose="020B0604020202020204" charset="0"/>
              </a:rPr>
              <a:t>Card din sectiunea Masini</a:t>
            </a:r>
            <a:endParaRPr lang="en-US" sz="1200" dirty="0">
              <a:latin typeface="Quattrocento Sans" panose="020B0604020202020204" charset="0"/>
            </a:endParaRPr>
          </a:p>
        </p:txBody>
      </p:sp>
      <p:pic>
        <p:nvPicPr>
          <p:cNvPr id="3" name="Picture 2">
            <a:extLst>
              <a:ext uri="{FF2B5EF4-FFF2-40B4-BE49-F238E27FC236}">
                <a16:creationId xmlns:a16="http://schemas.microsoft.com/office/drawing/2014/main" id="{5C4D0474-478F-42AA-B834-DA674BA4C874}"/>
              </a:ext>
            </a:extLst>
          </p:cNvPr>
          <p:cNvPicPr>
            <a:picLocks noChangeAspect="1"/>
          </p:cNvPicPr>
          <p:nvPr/>
        </p:nvPicPr>
        <p:blipFill>
          <a:blip r:embed="rId3"/>
          <a:stretch>
            <a:fillRect/>
          </a:stretch>
        </p:blipFill>
        <p:spPr>
          <a:xfrm>
            <a:off x="5413804" y="756502"/>
            <a:ext cx="3129423" cy="3558599"/>
          </a:xfrm>
          <a:prstGeom prst="rect">
            <a:avLst/>
          </a:prstGeom>
        </p:spPr>
      </p:pic>
      <p:pic>
        <p:nvPicPr>
          <p:cNvPr id="5" name="Picture 4">
            <a:extLst>
              <a:ext uri="{FF2B5EF4-FFF2-40B4-BE49-F238E27FC236}">
                <a16:creationId xmlns:a16="http://schemas.microsoft.com/office/drawing/2014/main" id="{7FCCCF6B-ABE9-45F2-A8A5-1896A8BED622}"/>
              </a:ext>
            </a:extLst>
          </p:cNvPr>
          <p:cNvPicPr>
            <a:picLocks noChangeAspect="1"/>
          </p:cNvPicPr>
          <p:nvPr/>
        </p:nvPicPr>
        <p:blipFill>
          <a:blip r:embed="rId4"/>
          <a:stretch>
            <a:fillRect/>
          </a:stretch>
        </p:blipFill>
        <p:spPr>
          <a:xfrm>
            <a:off x="539669" y="1554825"/>
            <a:ext cx="4374279" cy="2750595"/>
          </a:xfrm>
          <a:prstGeom prst="rect">
            <a:avLst/>
          </a:prstGeom>
        </p:spPr>
      </p:pic>
      <p:sp>
        <p:nvSpPr>
          <p:cNvPr id="8" name="TextBox 7">
            <a:extLst>
              <a:ext uri="{FF2B5EF4-FFF2-40B4-BE49-F238E27FC236}">
                <a16:creationId xmlns:a16="http://schemas.microsoft.com/office/drawing/2014/main" id="{9E5203F1-BEFB-4700-9365-E7675B1C7360}"/>
              </a:ext>
            </a:extLst>
          </p:cNvPr>
          <p:cNvSpPr txBox="1"/>
          <p:nvPr/>
        </p:nvSpPr>
        <p:spPr>
          <a:xfrm>
            <a:off x="916458" y="4384457"/>
            <a:ext cx="3736920" cy="276999"/>
          </a:xfrm>
          <a:prstGeom prst="rect">
            <a:avLst/>
          </a:prstGeom>
          <a:noFill/>
        </p:spPr>
        <p:txBody>
          <a:bodyPr wrap="none" rtlCol="0">
            <a:spAutoFit/>
          </a:bodyPr>
          <a:lstStyle/>
          <a:p>
            <a:r>
              <a:rPr lang="ro-RO" sz="1200" dirty="0">
                <a:latin typeface="Quattrocento Sans" panose="020B0604020202020204" charset="0"/>
              </a:rPr>
              <a:t>Secventa HTML pentru crearea unui card cu o masina</a:t>
            </a:r>
            <a:endParaRPr lang="en-US" sz="1200" dirty="0">
              <a:latin typeface="Quattrocento Sans" panose="020B0604020202020204" charset="0"/>
            </a:endParaRPr>
          </a:p>
        </p:txBody>
      </p:sp>
    </p:spTree>
    <p:extLst>
      <p:ext uri="{BB962C8B-B14F-4D97-AF65-F5344CB8AC3E}">
        <p14:creationId xmlns:p14="http://schemas.microsoft.com/office/powerpoint/2010/main" val="2220105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o-RO" dirty="0"/>
              <a:t>Implementare </a:t>
            </a:r>
            <a:r>
              <a:rPr lang="ro-RO" dirty="0">
                <a:highlight>
                  <a:schemeClr val="accent1"/>
                </a:highlight>
              </a:rPr>
              <a:t>RentIT</a:t>
            </a:r>
            <a:endParaRPr dirty="0"/>
          </a:p>
        </p:txBody>
      </p:sp>
      <p:grpSp>
        <p:nvGrpSpPr>
          <p:cNvPr id="126" name="Google Shape;126;p17"/>
          <p:cNvGrpSpPr/>
          <p:nvPr/>
        </p:nvGrpSpPr>
        <p:grpSpPr>
          <a:xfrm>
            <a:off x="916458" y="1006599"/>
            <a:ext cx="214625" cy="214625"/>
            <a:chOff x="2594050" y="1631825"/>
            <a:chExt cx="439625" cy="439625"/>
          </a:xfrm>
        </p:grpSpPr>
        <p:sp>
          <p:nvSpPr>
            <p:cNvPr id="127" name="Google Shape;127;p1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8" name="TextBox 7">
            <a:extLst>
              <a:ext uri="{FF2B5EF4-FFF2-40B4-BE49-F238E27FC236}">
                <a16:creationId xmlns:a16="http://schemas.microsoft.com/office/drawing/2014/main" id="{9E5203F1-BEFB-4700-9365-E7675B1C7360}"/>
              </a:ext>
            </a:extLst>
          </p:cNvPr>
          <p:cNvSpPr txBox="1"/>
          <p:nvPr/>
        </p:nvSpPr>
        <p:spPr>
          <a:xfrm>
            <a:off x="4135166" y="4220500"/>
            <a:ext cx="1308371" cy="276999"/>
          </a:xfrm>
          <a:prstGeom prst="rect">
            <a:avLst/>
          </a:prstGeom>
          <a:noFill/>
        </p:spPr>
        <p:txBody>
          <a:bodyPr wrap="none" rtlCol="0">
            <a:spAutoFit/>
          </a:bodyPr>
          <a:lstStyle/>
          <a:p>
            <a:r>
              <a:rPr lang="ro-RO" sz="1200" dirty="0">
                <a:latin typeface="Quattrocento Sans" panose="020B0604020202020204" charset="0"/>
              </a:rPr>
              <a:t>Pagina principala</a:t>
            </a:r>
            <a:endParaRPr lang="en-US" sz="1200" dirty="0">
              <a:latin typeface="Quattrocento Sans" panose="020B0604020202020204" charset="0"/>
            </a:endParaRPr>
          </a:p>
        </p:txBody>
      </p:sp>
      <p:pic>
        <p:nvPicPr>
          <p:cNvPr id="4" name="Picture 3">
            <a:extLst>
              <a:ext uri="{FF2B5EF4-FFF2-40B4-BE49-F238E27FC236}">
                <a16:creationId xmlns:a16="http://schemas.microsoft.com/office/drawing/2014/main" id="{5549185E-72BB-4BD6-9EEB-CFF9C1EFB2AF}"/>
              </a:ext>
            </a:extLst>
          </p:cNvPr>
          <p:cNvPicPr>
            <a:picLocks noChangeAspect="1"/>
          </p:cNvPicPr>
          <p:nvPr/>
        </p:nvPicPr>
        <p:blipFill>
          <a:blip r:embed="rId3"/>
          <a:stretch>
            <a:fillRect/>
          </a:stretch>
        </p:blipFill>
        <p:spPr>
          <a:xfrm>
            <a:off x="916458" y="1902999"/>
            <a:ext cx="3431993" cy="2076450"/>
          </a:xfrm>
          <a:prstGeom prst="rect">
            <a:avLst/>
          </a:prstGeom>
        </p:spPr>
      </p:pic>
      <p:pic>
        <p:nvPicPr>
          <p:cNvPr id="9" name="Picture 8">
            <a:extLst>
              <a:ext uri="{FF2B5EF4-FFF2-40B4-BE49-F238E27FC236}">
                <a16:creationId xmlns:a16="http://schemas.microsoft.com/office/drawing/2014/main" id="{EC50AF8E-7E1B-4DC9-A68C-82D07A055D10}"/>
              </a:ext>
            </a:extLst>
          </p:cNvPr>
          <p:cNvPicPr>
            <a:picLocks noChangeAspect="1"/>
          </p:cNvPicPr>
          <p:nvPr/>
        </p:nvPicPr>
        <p:blipFill>
          <a:blip r:embed="rId4"/>
          <a:stretch>
            <a:fillRect/>
          </a:stretch>
        </p:blipFill>
        <p:spPr>
          <a:xfrm>
            <a:off x="5192078" y="368782"/>
            <a:ext cx="3278429" cy="1925859"/>
          </a:xfrm>
          <a:prstGeom prst="rect">
            <a:avLst/>
          </a:prstGeom>
        </p:spPr>
      </p:pic>
      <p:pic>
        <p:nvPicPr>
          <p:cNvPr id="11" name="Picture 10">
            <a:extLst>
              <a:ext uri="{FF2B5EF4-FFF2-40B4-BE49-F238E27FC236}">
                <a16:creationId xmlns:a16="http://schemas.microsoft.com/office/drawing/2014/main" id="{907D2FEE-FCEE-49E9-A064-B5FE4FF1E417}"/>
              </a:ext>
            </a:extLst>
          </p:cNvPr>
          <p:cNvPicPr>
            <a:picLocks noChangeAspect="1"/>
          </p:cNvPicPr>
          <p:nvPr/>
        </p:nvPicPr>
        <p:blipFill>
          <a:blip r:embed="rId5"/>
          <a:stretch>
            <a:fillRect/>
          </a:stretch>
        </p:blipFill>
        <p:spPr>
          <a:xfrm>
            <a:off x="5192077" y="2294641"/>
            <a:ext cx="3278430" cy="1691572"/>
          </a:xfrm>
          <a:prstGeom prst="rect">
            <a:avLst/>
          </a:prstGeom>
        </p:spPr>
      </p:pic>
    </p:spTree>
    <p:extLst>
      <p:ext uri="{BB962C8B-B14F-4D97-AF65-F5344CB8AC3E}">
        <p14:creationId xmlns:p14="http://schemas.microsoft.com/office/powerpoint/2010/main" val="1606834149"/>
      </p:ext>
    </p:extLst>
  </p:cSld>
  <p:clrMapOvr>
    <a:masterClrMapping/>
  </p:clrMapOvr>
</p:sld>
</file>

<file path=ppt/theme/theme1.xml><?xml version="1.0" encoding="utf-8"?>
<a:theme xmlns:a="http://schemas.openxmlformats.org/drawingml/2006/main" name="Viola template">
  <a:themeElements>
    <a:clrScheme name="Custom 347">
      <a:dk1>
        <a:srgbClr val="000000"/>
      </a:dk1>
      <a:lt1>
        <a:srgbClr val="FFFFFF"/>
      </a:lt1>
      <a:dk2>
        <a:srgbClr val="8A8682"/>
      </a:dk2>
      <a:lt2>
        <a:srgbClr val="F0EEE9"/>
      </a:lt2>
      <a:accent1>
        <a:srgbClr val="FFCD00"/>
      </a:accent1>
      <a:accent2>
        <a:srgbClr val="F6921D"/>
      </a:accent2>
      <a:accent3>
        <a:srgbClr val="A7693A"/>
      </a:accent3>
      <a:accent4>
        <a:srgbClr val="D8D6D2"/>
      </a:accent4>
      <a:accent5>
        <a:srgbClr val="979593"/>
      </a:accent5>
      <a:accent6>
        <a:srgbClr val="6F6868"/>
      </a:accent6>
      <a:hlink>
        <a:srgbClr val="0000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TotalTime>
  <Words>522</Words>
  <Application>Microsoft Office PowerPoint</Application>
  <PresentationFormat>On-screen Show (16:9)</PresentationFormat>
  <Paragraphs>58</Paragraphs>
  <Slides>13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Quattrocento Sans</vt:lpstr>
      <vt:lpstr>Lora</vt:lpstr>
      <vt:lpstr>Viola template</vt:lpstr>
      <vt:lpstr>Rent IT  -prezentare PIU -site inchirieri masini</vt:lpstr>
      <vt:lpstr>PowerPoint Presentation</vt:lpstr>
      <vt:lpstr>Schița inițială</vt:lpstr>
      <vt:lpstr>Schemele bloc</vt:lpstr>
      <vt:lpstr>Mockup-ul final</vt:lpstr>
      <vt:lpstr>Implementare RentIT</vt:lpstr>
      <vt:lpstr>Implementare RentIT</vt:lpstr>
      <vt:lpstr>Implementare RentIT</vt:lpstr>
      <vt:lpstr>Implementare RentIT</vt:lpstr>
      <vt:lpstr>Implementare RentIT</vt:lpstr>
      <vt:lpstr>Implementare RentIT</vt:lpstr>
      <vt:lpstr>Concluzii</vt:lpstr>
      <vt:lpstr>Mulțumesc!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Rent IT  -prezentare PIU -site inchirieri masini</dc:title>
  <dc:creator>timi iancu</dc:creator>
  <cp:lastModifiedBy>timi iancu</cp:lastModifiedBy>
  <cp:revision>2</cp:revision>
  <dcterms:modified xsi:type="dcterms:W3CDTF">2022-01-20T08:52:29Z</dcterms:modified>
</cp:coreProperties>
</file>